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387" r:id="rId3"/>
    <p:sldId id="652" r:id="rId4"/>
    <p:sldId id="388" r:id="rId5"/>
    <p:sldId id="653" r:id="rId6"/>
    <p:sldId id="654" r:id="rId7"/>
    <p:sldId id="389" r:id="rId8"/>
    <p:sldId id="412" r:id="rId9"/>
  </p:sldIdLst>
  <p:sldSz cx="9144000" cy="6858000" type="screen4x3"/>
  <p:notesSz cx="6858000" cy="9144000"/>
  <p:embeddedFontLst>
    <p:embeddedFont>
      <p:font typeface="Bebas Neue" pitchFamily="2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3" userDrawn="1">
          <p15:clr>
            <a:srgbClr val="A4A3A4"/>
          </p15:clr>
        </p15:guide>
        <p15:guide id="2" orient="horz" pos="956" userDrawn="1">
          <p15:clr>
            <a:srgbClr val="A4A3A4"/>
          </p15:clr>
        </p15:guide>
        <p15:guide id="3" orient="horz" pos="3664" userDrawn="1">
          <p15:clr>
            <a:srgbClr val="A4A3A4"/>
          </p15:clr>
        </p15:guide>
        <p15:guide id="4" pos="255" userDrawn="1">
          <p15:clr>
            <a:srgbClr val="A4A3A4"/>
          </p15:clr>
        </p15:guide>
        <p15:guide id="5" pos="2880" userDrawn="1">
          <p15:clr>
            <a:srgbClr val="A4A3A4"/>
          </p15:clr>
        </p15:guide>
        <p15:guide id="6" pos="5504" userDrawn="1">
          <p15:clr>
            <a:srgbClr val="A4A3A4"/>
          </p15:clr>
        </p15:guide>
        <p15:guide id="7" orient="horz" pos="3660" userDrawn="1">
          <p15:clr>
            <a:srgbClr val="A4A3A4"/>
          </p15:clr>
        </p15:guide>
        <p15:guide id="8" orient="horz" pos="952" userDrawn="1">
          <p15:clr>
            <a:srgbClr val="A4A3A4"/>
          </p15:clr>
        </p15:guide>
        <p15:guide id="9" pos="256" userDrawn="1">
          <p15:clr>
            <a:srgbClr val="A4A3A4"/>
          </p15:clr>
        </p15:guide>
        <p15:guide id="10" pos="55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413F"/>
    <a:srgbClr val="595959"/>
    <a:srgbClr val="7F7F7F"/>
    <a:srgbClr val="404040"/>
    <a:srgbClr val="E1E1E1"/>
    <a:srgbClr val="262626"/>
    <a:srgbClr val="292D36"/>
    <a:srgbClr val="D9D9D9"/>
    <a:srgbClr val="B2B2B2"/>
    <a:srgbClr val="F61A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F6FC15-E34C-410C-8FD0-99AA768E48F0}" v="10" dt="2021-07-08T12:01:20.5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60" autoAdjust="0"/>
    <p:restoredTop sz="94693" autoAdjust="0"/>
  </p:normalViewPr>
  <p:slideViewPr>
    <p:cSldViewPr snapToGrid="0" snapToObjects="1" showGuides="1">
      <p:cViewPr varScale="1">
        <p:scale>
          <a:sx n="124" d="100"/>
          <a:sy n="124" d="100"/>
        </p:scale>
        <p:origin x="1480" y="168"/>
      </p:cViewPr>
      <p:guideLst>
        <p:guide orient="horz" pos="273"/>
        <p:guide orient="horz" pos="956"/>
        <p:guide orient="horz" pos="3664"/>
        <p:guide pos="255"/>
        <p:guide pos="2880"/>
        <p:guide pos="5504"/>
        <p:guide orient="horz" pos="3660"/>
        <p:guide orient="horz" pos="952"/>
        <p:guide pos="256"/>
        <p:guide pos="55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 snapToGrid="0" snapToObjects="1" showGuides="1">
      <p:cViewPr varScale="1">
        <p:scale>
          <a:sx n="83" d="100"/>
          <a:sy n="83" d="100"/>
        </p:scale>
        <p:origin x="-2970" y="-78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Parr" userId="2a68ba87e1055426" providerId="LiveId" clId="{91F6FC15-E34C-410C-8FD0-99AA768E48F0}"/>
    <pc:docChg chg="undo redo custSel addSld delSld modSld">
      <pc:chgData name="Alex Parr" userId="2a68ba87e1055426" providerId="LiveId" clId="{91F6FC15-E34C-410C-8FD0-99AA768E48F0}" dt="2021-07-08T12:05:39.644" v="2339" actId="47"/>
      <pc:docMkLst>
        <pc:docMk/>
      </pc:docMkLst>
      <pc:sldChg chg="modSp mod">
        <pc:chgData name="Alex Parr" userId="2a68ba87e1055426" providerId="LiveId" clId="{91F6FC15-E34C-410C-8FD0-99AA768E48F0}" dt="2021-07-08T08:56:18.101" v="1048" actId="20577"/>
        <pc:sldMkLst>
          <pc:docMk/>
          <pc:sldMk cId="2631336420" sldId="388"/>
        </pc:sldMkLst>
        <pc:spChg chg="mod">
          <ac:chgData name="Alex Parr" userId="2a68ba87e1055426" providerId="LiveId" clId="{91F6FC15-E34C-410C-8FD0-99AA768E48F0}" dt="2021-07-08T08:56:18.101" v="1048" actId="20577"/>
          <ac:spMkLst>
            <pc:docMk/>
            <pc:sldMk cId="2631336420" sldId="388"/>
            <ac:spMk id="2" creationId="{00000000-0000-0000-0000-000000000000}"/>
          </ac:spMkLst>
        </pc:spChg>
      </pc:sldChg>
      <pc:sldChg chg="modSp del mod">
        <pc:chgData name="Alex Parr" userId="2a68ba87e1055426" providerId="LiveId" clId="{91F6FC15-E34C-410C-8FD0-99AA768E48F0}" dt="2021-07-08T08:44:25.352" v="997" actId="47"/>
        <pc:sldMkLst>
          <pc:docMk/>
          <pc:sldMk cId="1946033851" sldId="407"/>
        </pc:sldMkLst>
        <pc:spChg chg="mod">
          <ac:chgData name="Alex Parr" userId="2a68ba87e1055426" providerId="LiveId" clId="{91F6FC15-E34C-410C-8FD0-99AA768E48F0}" dt="2021-07-08T08:02:43.612" v="42" actId="20577"/>
          <ac:spMkLst>
            <pc:docMk/>
            <pc:sldMk cId="1946033851" sldId="407"/>
            <ac:spMk id="17" creationId="{30F568CC-ECFF-49C4-BFD7-AA8F45A7421A}"/>
          </ac:spMkLst>
        </pc:spChg>
        <pc:spChg chg="mod">
          <ac:chgData name="Alex Parr" userId="2a68ba87e1055426" providerId="LiveId" clId="{91F6FC15-E34C-410C-8FD0-99AA768E48F0}" dt="2021-07-08T08:05:20.715" v="155" actId="20577"/>
          <ac:spMkLst>
            <pc:docMk/>
            <pc:sldMk cId="1946033851" sldId="407"/>
            <ac:spMk id="43" creationId="{E54EC015-1C5B-4D83-B159-CB67815388F6}"/>
          </ac:spMkLst>
        </pc:spChg>
        <pc:spChg chg="mod">
          <ac:chgData name="Alex Parr" userId="2a68ba87e1055426" providerId="LiveId" clId="{91F6FC15-E34C-410C-8FD0-99AA768E48F0}" dt="2021-07-08T08:07:16.822" v="227" actId="33524"/>
          <ac:spMkLst>
            <pc:docMk/>
            <pc:sldMk cId="1946033851" sldId="407"/>
            <ac:spMk id="45" creationId="{7A530BAA-B4FF-44DC-B7B1-646670CF2808}"/>
          </ac:spMkLst>
        </pc:spChg>
      </pc:sldChg>
      <pc:sldChg chg="addSp delSp modSp mod">
        <pc:chgData name="Alex Parr" userId="2a68ba87e1055426" providerId="LiveId" clId="{91F6FC15-E34C-410C-8FD0-99AA768E48F0}" dt="2021-07-08T12:05:25.761" v="2338" actId="20577"/>
        <pc:sldMkLst>
          <pc:docMk/>
          <pc:sldMk cId="2117890271" sldId="412"/>
        </pc:sldMkLst>
        <pc:spChg chg="mod">
          <ac:chgData name="Alex Parr" userId="2a68ba87e1055426" providerId="LiveId" clId="{91F6FC15-E34C-410C-8FD0-99AA768E48F0}" dt="2021-07-08T08:50:19.627" v="1004" actId="20577"/>
          <ac:spMkLst>
            <pc:docMk/>
            <pc:sldMk cId="2117890271" sldId="412"/>
            <ac:spMk id="2" creationId="{113DE342-BCDA-4F72-BC27-EBDBC04534D4}"/>
          </ac:spMkLst>
        </pc:spChg>
        <pc:spChg chg="del">
          <ac:chgData name="Alex Parr" userId="2a68ba87e1055426" providerId="LiveId" clId="{91F6FC15-E34C-410C-8FD0-99AA768E48F0}" dt="2021-07-08T09:05:19.991" v="1260" actId="478"/>
          <ac:spMkLst>
            <pc:docMk/>
            <pc:sldMk cId="2117890271" sldId="412"/>
            <ac:spMk id="6" creationId="{B506A411-124D-412A-B1E3-82DC2A404B43}"/>
          </ac:spMkLst>
        </pc:spChg>
        <pc:spChg chg="del">
          <ac:chgData name="Alex Parr" userId="2a68ba87e1055426" providerId="LiveId" clId="{91F6FC15-E34C-410C-8FD0-99AA768E48F0}" dt="2021-07-08T09:05:15.210" v="1259" actId="478"/>
          <ac:spMkLst>
            <pc:docMk/>
            <pc:sldMk cId="2117890271" sldId="412"/>
            <ac:spMk id="7" creationId="{641BD61B-B81F-4F41-BA4A-B667B392ACB3}"/>
          </ac:spMkLst>
        </pc:spChg>
        <pc:spChg chg="del">
          <ac:chgData name="Alex Parr" userId="2a68ba87e1055426" providerId="LiveId" clId="{91F6FC15-E34C-410C-8FD0-99AA768E48F0}" dt="2021-07-08T09:05:28.724" v="1262" actId="478"/>
          <ac:spMkLst>
            <pc:docMk/>
            <pc:sldMk cId="2117890271" sldId="412"/>
            <ac:spMk id="8" creationId="{42E1634A-0B7C-4EFD-A584-624EDE483C0B}"/>
          </ac:spMkLst>
        </pc:spChg>
        <pc:spChg chg="del mod">
          <ac:chgData name="Alex Parr" userId="2a68ba87e1055426" providerId="LiveId" clId="{91F6FC15-E34C-410C-8FD0-99AA768E48F0}" dt="2021-07-08T09:05:11.899" v="1258" actId="478"/>
          <ac:spMkLst>
            <pc:docMk/>
            <pc:sldMk cId="2117890271" sldId="412"/>
            <ac:spMk id="9" creationId="{B3665E93-7644-4DA0-A729-0E5EC58AEBC0}"/>
          </ac:spMkLst>
        </pc:spChg>
        <pc:spChg chg="del">
          <ac:chgData name="Alex Parr" userId="2a68ba87e1055426" providerId="LiveId" clId="{91F6FC15-E34C-410C-8FD0-99AA768E48F0}" dt="2021-07-08T09:05:10.260" v="1255" actId="478"/>
          <ac:spMkLst>
            <pc:docMk/>
            <pc:sldMk cId="2117890271" sldId="412"/>
            <ac:spMk id="10" creationId="{EBEFD7D8-0A3F-4909-9CC3-6305FB309400}"/>
          </ac:spMkLst>
        </pc:spChg>
        <pc:spChg chg="del">
          <ac:chgData name="Alex Parr" userId="2a68ba87e1055426" providerId="LiveId" clId="{91F6FC15-E34C-410C-8FD0-99AA768E48F0}" dt="2021-07-08T09:05:26.296" v="1261" actId="478"/>
          <ac:spMkLst>
            <pc:docMk/>
            <pc:sldMk cId="2117890271" sldId="412"/>
            <ac:spMk id="11" creationId="{BCE1DEBF-DD7E-4B10-9389-96F2BA64096C}"/>
          </ac:spMkLst>
        </pc:spChg>
        <pc:spChg chg="del">
          <ac:chgData name="Alex Parr" userId="2a68ba87e1055426" providerId="LiveId" clId="{91F6FC15-E34C-410C-8FD0-99AA768E48F0}" dt="2021-07-08T09:06:09.186" v="1271" actId="478"/>
          <ac:spMkLst>
            <pc:docMk/>
            <pc:sldMk cId="2117890271" sldId="412"/>
            <ac:spMk id="12" creationId="{6D6AF302-618D-483A-BD01-50BCCEEF43A4}"/>
          </ac:spMkLst>
        </pc:spChg>
        <pc:spChg chg="del mod">
          <ac:chgData name="Alex Parr" userId="2a68ba87e1055426" providerId="LiveId" clId="{91F6FC15-E34C-410C-8FD0-99AA768E48F0}" dt="2021-07-08T09:06:04.432" v="1270" actId="478"/>
          <ac:spMkLst>
            <pc:docMk/>
            <pc:sldMk cId="2117890271" sldId="412"/>
            <ac:spMk id="13" creationId="{BD701E54-2ED5-49B8-86D9-1D5C271912CA}"/>
          </ac:spMkLst>
        </pc:spChg>
        <pc:spChg chg="del">
          <ac:chgData name="Alex Parr" userId="2a68ba87e1055426" providerId="LiveId" clId="{91F6FC15-E34C-410C-8FD0-99AA768E48F0}" dt="2021-07-08T09:05:50.076" v="1265" actId="478"/>
          <ac:spMkLst>
            <pc:docMk/>
            <pc:sldMk cId="2117890271" sldId="412"/>
            <ac:spMk id="14" creationId="{5C3CAE0E-F2A1-4A6A-AFBF-A23BBCB5A54B}"/>
          </ac:spMkLst>
        </pc:spChg>
        <pc:spChg chg="del">
          <ac:chgData name="Alex Parr" userId="2a68ba87e1055426" providerId="LiveId" clId="{91F6FC15-E34C-410C-8FD0-99AA768E48F0}" dt="2021-07-08T09:05:06.391" v="1254" actId="478"/>
          <ac:spMkLst>
            <pc:docMk/>
            <pc:sldMk cId="2117890271" sldId="412"/>
            <ac:spMk id="15" creationId="{1FB1E54A-5311-45C9-8A2A-C1A5BB296CB4}"/>
          </ac:spMkLst>
        </pc:spChg>
        <pc:spChg chg="del">
          <ac:chgData name="Alex Parr" userId="2a68ba87e1055426" providerId="LiveId" clId="{91F6FC15-E34C-410C-8FD0-99AA768E48F0}" dt="2021-07-08T09:05:58.202" v="1268" actId="478"/>
          <ac:spMkLst>
            <pc:docMk/>
            <pc:sldMk cId="2117890271" sldId="412"/>
            <ac:spMk id="16" creationId="{4B39A5D6-3FA0-4A77-91F3-2DC5C4976C98}"/>
          </ac:spMkLst>
        </pc:spChg>
        <pc:spChg chg="del mod">
          <ac:chgData name="Alex Parr" userId="2a68ba87e1055426" providerId="LiveId" clId="{91F6FC15-E34C-410C-8FD0-99AA768E48F0}" dt="2021-07-08T09:05:03.514" v="1253" actId="478"/>
          <ac:spMkLst>
            <pc:docMk/>
            <pc:sldMk cId="2117890271" sldId="412"/>
            <ac:spMk id="17" creationId="{343616E6-3CB1-4914-B613-9B5AE3076C9A}"/>
          </ac:spMkLst>
        </pc:spChg>
        <pc:spChg chg="del">
          <ac:chgData name="Alex Parr" userId="2a68ba87e1055426" providerId="LiveId" clId="{91F6FC15-E34C-410C-8FD0-99AA768E48F0}" dt="2021-07-08T09:04:44.763" v="1247" actId="478"/>
          <ac:spMkLst>
            <pc:docMk/>
            <pc:sldMk cId="2117890271" sldId="412"/>
            <ac:spMk id="18" creationId="{43479DF7-CF5E-48C9-87A0-2DFE92D769A3}"/>
          </ac:spMkLst>
        </pc:spChg>
        <pc:spChg chg="del mod">
          <ac:chgData name="Alex Parr" userId="2a68ba87e1055426" providerId="LiveId" clId="{91F6FC15-E34C-410C-8FD0-99AA768E48F0}" dt="2021-07-08T09:05:45.304" v="1264" actId="478"/>
          <ac:spMkLst>
            <pc:docMk/>
            <pc:sldMk cId="2117890271" sldId="412"/>
            <ac:spMk id="19" creationId="{A2C7F52B-FFCE-44F5-8B66-3C886CC6C1A0}"/>
          </ac:spMkLst>
        </pc:spChg>
        <pc:spChg chg="del">
          <ac:chgData name="Alex Parr" userId="2a68ba87e1055426" providerId="LiveId" clId="{91F6FC15-E34C-410C-8FD0-99AA768E48F0}" dt="2021-07-08T09:05:10.879" v="1256" actId="478"/>
          <ac:spMkLst>
            <pc:docMk/>
            <pc:sldMk cId="2117890271" sldId="412"/>
            <ac:spMk id="20" creationId="{305BF15A-02D5-4D1E-9CD3-FBABB2980D06}"/>
          </ac:spMkLst>
        </pc:spChg>
        <pc:spChg chg="del mod">
          <ac:chgData name="Alex Parr" userId="2a68ba87e1055426" providerId="LiveId" clId="{91F6FC15-E34C-410C-8FD0-99AA768E48F0}" dt="2021-07-08T09:04:41.901" v="1246" actId="478"/>
          <ac:spMkLst>
            <pc:docMk/>
            <pc:sldMk cId="2117890271" sldId="412"/>
            <ac:spMk id="21" creationId="{1F7AF872-3D25-40A6-BAE3-B885106D386A}"/>
          </ac:spMkLst>
        </pc:spChg>
        <pc:spChg chg="del mod topLvl">
          <ac:chgData name="Alex Parr" userId="2a68ba87e1055426" providerId="LiveId" clId="{91F6FC15-E34C-410C-8FD0-99AA768E48F0}" dt="2021-07-08T09:06:19.703" v="1273" actId="478"/>
          <ac:spMkLst>
            <pc:docMk/>
            <pc:sldMk cId="2117890271" sldId="412"/>
            <ac:spMk id="22" creationId="{A52A6AF9-0E48-436F-8644-4C062BF5A5B6}"/>
          </ac:spMkLst>
        </pc:spChg>
        <pc:spChg chg="mod">
          <ac:chgData name="Alex Parr" userId="2a68ba87e1055426" providerId="LiveId" clId="{91F6FC15-E34C-410C-8FD0-99AA768E48F0}" dt="2021-07-08T09:04:54.540" v="1251" actId="1076"/>
          <ac:spMkLst>
            <pc:docMk/>
            <pc:sldMk cId="2117890271" sldId="412"/>
            <ac:spMk id="25" creationId="{19C69675-DEF9-4190-8D0B-D8E463D9141C}"/>
          </ac:spMkLst>
        </pc:spChg>
        <pc:spChg chg="mod">
          <ac:chgData name="Alex Parr" userId="2a68ba87e1055426" providerId="LiveId" clId="{91F6FC15-E34C-410C-8FD0-99AA768E48F0}" dt="2021-07-08T09:00:59.501" v="1113" actId="20577"/>
          <ac:spMkLst>
            <pc:docMk/>
            <pc:sldMk cId="2117890271" sldId="412"/>
            <ac:spMk id="65" creationId="{266E1737-8B06-402A-BBF6-3DDFB743CCD9}"/>
          </ac:spMkLst>
        </pc:spChg>
        <pc:spChg chg="add del mod">
          <ac:chgData name="Alex Parr" userId="2a68ba87e1055426" providerId="LiveId" clId="{91F6FC15-E34C-410C-8FD0-99AA768E48F0}" dt="2021-07-08T09:04:26.733" v="1245"/>
          <ac:spMkLst>
            <pc:docMk/>
            <pc:sldMk cId="2117890271" sldId="412"/>
            <ac:spMk id="97" creationId="{FCAA7A11-6915-4B2C-B80B-B220BB7CC218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99" creationId="{19D43FD4-A89A-4910-B375-F5879328A004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00" creationId="{42FABF32-6CE2-40F3-A04D-3B78F347F62F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01" creationId="{E1C7AB59-9B70-411F-B19C-3E9507AC843A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02" creationId="{B46F137D-CA8E-4A26-8DCB-944EE405B9CE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03" creationId="{245633A2-4591-4646-9996-7D6E2483694B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04" creationId="{EA3414F7-C09A-4F65-B1BB-42B555D9E3FA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05" creationId="{D77622AC-8F3D-44DD-BEC4-AED270F1C2F8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06" creationId="{C9B61FDD-7B35-4161-9485-71EEAB12E46F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07" creationId="{1FB938C4-392D-4278-8FB7-F66CD9D454E1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08" creationId="{D1578513-C6A1-4B65-8556-295D0BF82D8B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09" creationId="{282964EA-014E-401A-8482-45033D5418D3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10" creationId="{96789A87-9E16-4766-873B-4E8E803A83E4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11" creationId="{6218EBE1-623F-474A-A77B-FFB5268F9EEB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12" creationId="{96FE99A7-2B83-4F6E-AA2E-679487B1B26C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13" creationId="{637BFF66-7A38-4C44-ABAA-646CD2A4854D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14" creationId="{4A51AD33-6E3B-404B-AF59-4A0987715A71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15" creationId="{A92B44AB-C259-4514-BD91-36B6B2F8A364}"/>
          </ac:spMkLst>
        </pc:spChg>
        <pc:spChg chg="mod">
          <ac:chgData name="Alex Parr" userId="2a68ba87e1055426" providerId="LiveId" clId="{91F6FC15-E34C-410C-8FD0-99AA768E48F0}" dt="2021-07-08T09:08:44.857" v="1300"/>
          <ac:spMkLst>
            <pc:docMk/>
            <pc:sldMk cId="2117890271" sldId="412"/>
            <ac:spMk id="116" creationId="{DB869924-C299-4C62-AA72-590523259F4D}"/>
          </ac:spMkLst>
        </pc:spChg>
        <pc:spChg chg="mod topLvl">
          <ac:chgData name="Alex Parr" userId="2a68ba87e1055426" providerId="LiveId" clId="{91F6FC15-E34C-410C-8FD0-99AA768E48F0}" dt="2021-07-08T12:05:12.268" v="2286" actId="20577"/>
          <ac:spMkLst>
            <pc:docMk/>
            <pc:sldMk cId="2117890271" sldId="412"/>
            <ac:spMk id="161" creationId="{2216714D-C697-4114-9214-E6490F579A19}"/>
          </ac:spMkLst>
        </pc:spChg>
        <pc:spChg chg="mod">
          <ac:chgData name="Alex Parr" userId="2a68ba87e1055426" providerId="LiveId" clId="{91F6FC15-E34C-410C-8FD0-99AA768E48F0}" dt="2021-07-08T12:05:18.062" v="2311" actId="20577"/>
          <ac:spMkLst>
            <pc:docMk/>
            <pc:sldMk cId="2117890271" sldId="412"/>
            <ac:spMk id="165" creationId="{1977CFE2-2436-42B9-B9BA-9D325B968E8E}"/>
          </ac:spMkLst>
        </pc:spChg>
        <pc:spChg chg="mod">
          <ac:chgData name="Alex Parr" userId="2a68ba87e1055426" providerId="LiveId" clId="{91F6FC15-E34C-410C-8FD0-99AA768E48F0}" dt="2021-07-08T12:05:25.761" v="2338" actId="20577"/>
          <ac:spMkLst>
            <pc:docMk/>
            <pc:sldMk cId="2117890271" sldId="412"/>
            <ac:spMk id="168" creationId="{FDA0AD7B-D398-4F9D-8962-6044C070259B}"/>
          </ac:spMkLst>
        </pc:spChg>
        <pc:grpChg chg="del">
          <ac:chgData name="Alex Parr" userId="2a68ba87e1055426" providerId="LiveId" clId="{91F6FC15-E34C-410C-8FD0-99AA768E48F0}" dt="2021-07-08T09:06:09.186" v="1271" actId="478"/>
          <ac:grpSpMkLst>
            <pc:docMk/>
            <pc:sldMk cId="2117890271" sldId="412"/>
            <ac:grpSpMk id="5" creationId="{DDDB1B2D-2BB1-4F96-A4EB-2422084CD48E}"/>
          </ac:grpSpMkLst>
        </pc:grpChg>
        <pc:grpChg chg="add mod">
          <ac:chgData name="Alex Parr" userId="2a68ba87e1055426" providerId="LiveId" clId="{91F6FC15-E34C-410C-8FD0-99AA768E48F0}" dt="2021-07-08T09:08:51.712" v="1301" actId="1076"/>
          <ac:grpSpMkLst>
            <pc:docMk/>
            <pc:sldMk cId="2117890271" sldId="412"/>
            <ac:grpSpMk id="98" creationId="{7720E7A1-01FC-45C5-AFE0-DDA92E3C6891}"/>
          </ac:grpSpMkLst>
        </pc:grpChg>
        <pc:grpChg chg="add del mod">
          <ac:chgData name="Alex Parr" userId="2a68ba87e1055426" providerId="LiveId" clId="{91F6FC15-E34C-410C-8FD0-99AA768E48F0}" dt="2021-07-08T09:06:19.703" v="1273" actId="478"/>
          <ac:grpSpMkLst>
            <pc:docMk/>
            <pc:sldMk cId="2117890271" sldId="412"/>
            <ac:grpSpMk id="195" creationId="{02F1DAD1-DEB3-4791-B681-8399AA46B6CE}"/>
          </ac:grpSpMkLst>
        </pc:grpChg>
      </pc:sldChg>
      <pc:sldChg chg="del">
        <pc:chgData name="Alex Parr" userId="2a68ba87e1055426" providerId="LiveId" clId="{91F6FC15-E34C-410C-8FD0-99AA768E48F0}" dt="2021-07-08T12:05:39.644" v="2339" actId="47"/>
        <pc:sldMkLst>
          <pc:docMk/>
          <pc:sldMk cId="578682258" sldId="608"/>
        </pc:sldMkLst>
      </pc:sldChg>
      <pc:sldChg chg="modSp mod">
        <pc:chgData name="Alex Parr" userId="2a68ba87e1055426" providerId="LiveId" clId="{91F6FC15-E34C-410C-8FD0-99AA768E48F0}" dt="2021-07-08T08:58:34.158" v="1074" actId="20577"/>
        <pc:sldMkLst>
          <pc:docMk/>
          <pc:sldMk cId="3002579126" sldId="652"/>
        </pc:sldMkLst>
        <pc:spChg chg="mod">
          <ac:chgData name="Alex Parr" userId="2a68ba87e1055426" providerId="LiveId" clId="{91F6FC15-E34C-410C-8FD0-99AA768E48F0}" dt="2021-07-08T08:58:34.158" v="1074" actId="20577"/>
          <ac:spMkLst>
            <pc:docMk/>
            <pc:sldMk cId="3002579126" sldId="652"/>
            <ac:spMk id="2" creationId="{113DE342-BCDA-4F72-BC27-EBDBC04534D4}"/>
          </ac:spMkLst>
        </pc:spChg>
        <pc:spChg chg="mod">
          <ac:chgData name="Alex Parr" userId="2a68ba87e1055426" providerId="LiveId" clId="{91F6FC15-E34C-410C-8FD0-99AA768E48F0}" dt="2021-07-08T08:20:06.619" v="801" actId="20577"/>
          <ac:spMkLst>
            <pc:docMk/>
            <pc:sldMk cId="3002579126" sldId="652"/>
            <ac:spMk id="54" creationId="{C9846846-51E2-4C51-A2B4-301B02D67319}"/>
          </ac:spMkLst>
        </pc:spChg>
        <pc:spChg chg="mod">
          <ac:chgData name="Alex Parr" userId="2a68ba87e1055426" providerId="LiveId" clId="{91F6FC15-E34C-410C-8FD0-99AA768E48F0}" dt="2021-07-08T08:20:01.865" v="799" actId="20577"/>
          <ac:spMkLst>
            <pc:docMk/>
            <pc:sldMk cId="3002579126" sldId="652"/>
            <ac:spMk id="55" creationId="{7D4B5A75-97C6-4CCD-8001-9E25D23D9D8F}"/>
          </ac:spMkLst>
        </pc:spChg>
        <pc:grpChg chg="mod">
          <ac:chgData name="Alex Parr" userId="2a68ba87e1055426" providerId="LiveId" clId="{91F6FC15-E34C-410C-8FD0-99AA768E48F0}" dt="2021-07-08T08:19:22.527" v="567" actId="1037"/>
          <ac:grpSpMkLst>
            <pc:docMk/>
            <pc:sldMk cId="3002579126" sldId="652"/>
            <ac:grpSpMk id="50" creationId="{04379AAF-6AB6-43C1-B4AB-B8AD5D5A627B}"/>
          </ac:grpSpMkLst>
        </pc:grpChg>
        <pc:grpChg chg="mod">
          <ac:chgData name="Alex Parr" userId="2a68ba87e1055426" providerId="LiveId" clId="{91F6FC15-E34C-410C-8FD0-99AA768E48F0}" dt="2021-07-08T08:19:32.406" v="637" actId="1038"/>
          <ac:grpSpMkLst>
            <pc:docMk/>
            <pc:sldMk cId="3002579126" sldId="652"/>
            <ac:grpSpMk id="88" creationId="{54D6987A-AD42-4804-B6BE-803C4269E6FD}"/>
          </ac:grpSpMkLst>
        </pc:grpChg>
      </pc:sldChg>
      <pc:sldChg chg="addSp modSp mod">
        <pc:chgData name="Alex Parr" userId="2a68ba87e1055426" providerId="LiveId" clId="{91F6FC15-E34C-410C-8FD0-99AA768E48F0}" dt="2021-07-08T12:02:37.707" v="2258" actId="1037"/>
        <pc:sldMkLst>
          <pc:docMk/>
          <pc:sldMk cId="1867876725" sldId="653"/>
        </pc:sldMkLst>
        <pc:spChg chg="mod">
          <ac:chgData name="Alex Parr" userId="2a68ba87e1055426" providerId="LiveId" clId="{91F6FC15-E34C-410C-8FD0-99AA768E48F0}" dt="2021-07-08T08:14:18.037" v="316" actId="20577"/>
          <ac:spMkLst>
            <pc:docMk/>
            <pc:sldMk cId="1867876725" sldId="653"/>
            <ac:spMk id="2" creationId="{113DE342-BCDA-4F72-BC27-EBDBC04534D4}"/>
          </ac:spMkLst>
        </pc:spChg>
        <pc:spChg chg="mod">
          <ac:chgData name="Alex Parr" userId="2a68ba87e1055426" providerId="LiveId" clId="{91F6FC15-E34C-410C-8FD0-99AA768E48F0}" dt="2021-07-08T11:56:49.308" v="1653" actId="1037"/>
          <ac:spMkLst>
            <pc:docMk/>
            <pc:sldMk cId="1867876725" sldId="653"/>
            <ac:spMk id="54" creationId="{C9846846-51E2-4C51-A2B4-301B02D67319}"/>
          </ac:spMkLst>
        </pc:spChg>
        <pc:spChg chg="mod">
          <ac:chgData name="Alex Parr" userId="2a68ba87e1055426" providerId="LiveId" clId="{91F6FC15-E34C-410C-8FD0-99AA768E48F0}" dt="2021-07-08T12:01:56.784" v="2246" actId="1038"/>
          <ac:spMkLst>
            <pc:docMk/>
            <pc:sldMk cId="1867876725" sldId="653"/>
            <ac:spMk id="55" creationId="{7D4B5A75-97C6-4CCD-8001-9E25D23D9D8F}"/>
          </ac:spMkLst>
        </pc:spChg>
        <pc:spChg chg="mod">
          <ac:chgData name="Alex Parr" userId="2a68ba87e1055426" providerId="LiveId" clId="{91F6FC15-E34C-410C-8FD0-99AA768E48F0}" dt="2021-07-08T12:00:34.021" v="2164" actId="20577"/>
          <ac:spMkLst>
            <pc:docMk/>
            <pc:sldMk cId="1867876725" sldId="653"/>
            <ac:spMk id="56" creationId="{AC72827D-0D34-4426-AE92-B03BAD0844B1}"/>
          </ac:spMkLst>
        </pc:spChg>
        <pc:spChg chg="add mod">
          <ac:chgData name="Alex Parr" userId="2a68ba87e1055426" providerId="LiveId" clId="{91F6FC15-E34C-410C-8FD0-99AA768E48F0}" dt="2021-07-08T11:58:36.853" v="1963" actId="20577"/>
          <ac:spMkLst>
            <pc:docMk/>
            <pc:sldMk cId="1867876725" sldId="653"/>
            <ac:spMk id="107" creationId="{7686835D-FFB0-4684-952A-F7E09BECB175}"/>
          </ac:spMkLst>
        </pc:spChg>
        <pc:spChg chg="mod">
          <ac:chgData name="Alex Parr" userId="2a68ba87e1055426" providerId="LiveId" clId="{91F6FC15-E34C-410C-8FD0-99AA768E48F0}" dt="2021-07-08T12:01:20.530" v="2165"/>
          <ac:spMkLst>
            <pc:docMk/>
            <pc:sldMk cId="1867876725" sldId="653"/>
            <ac:spMk id="109" creationId="{61661059-9F39-4F95-9823-D293BD62D062}"/>
          </ac:spMkLst>
        </pc:spChg>
        <pc:spChg chg="mod">
          <ac:chgData name="Alex Parr" userId="2a68ba87e1055426" providerId="LiveId" clId="{91F6FC15-E34C-410C-8FD0-99AA768E48F0}" dt="2021-07-08T12:01:20.530" v="2165"/>
          <ac:spMkLst>
            <pc:docMk/>
            <pc:sldMk cId="1867876725" sldId="653"/>
            <ac:spMk id="110" creationId="{FB93BC3D-173D-4289-8BF5-3EC567A72B50}"/>
          </ac:spMkLst>
        </pc:spChg>
        <pc:spChg chg="mod">
          <ac:chgData name="Alex Parr" userId="2a68ba87e1055426" providerId="LiveId" clId="{91F6FC15-E34C-410C-8FD0-99AA768E48F0}" dt="2021-07-08T12:01:20.530" v="2165"/>
          <ac:spMkLst>
            <pc:docMk/>
            <pc:sldMk cId="1867876725" sldId="653"/>
            <ac:spMk id="111" creationId="{2C6C5BC2-001A-409F-8ABA-90867B474358}"/>
          </ac:spMkLst>
        </pc:spChg>
        <pc:spChg chg="mod">
          <ac:chgData name="Alex Parr" userId="2a68ba87e1055426" providerId="LiveId" clId="{91F6FC15-E34C-410C-8FD0-99AA768E48F0}" dt="2021-07-08T12:01:20.530" v="2165"/>
          <ac:spMkLst>
            <pc:docMk/>
            <pc:sldMk cId="1867876725" sldId="653"/>
            <ac:spMk id="112" creationId="{40B39823-87DE-448C-AA20-2EEB8458B495}"/>
          </ac:spMkLst>
        </pc:spChg>
        <pc:spChg chg="mod">
          <ac:chgData name="Alex Parr" userId="2a68ba87e1055426" providerId="LiveId" clId="{91F6FC15-E34C-410C-8FD0-99AA768E48F0}" dt="2021-07-08T12:01:20.530" v="2165"/>
          <ac:spMkLst>
            <pc:docMk/>
            <pc:sldMk cId="1867876725" sldId="653"/>
            <ac:spMk id="113" creationId="{EBC36F03-AD4D-4542-AF21-D7A284B350F6}"/>
          </ac:spMkLst>
        </pc:spChg>
        <pc:spChg chg="mod">
          <ac:chgData name="Alex Parr" userId="2a68ba87e1055426" providerId="LiveId" clId="{91F6FC15-E34C-410C-8FD0-99AA768E48F0}" dt="2021-07-08T12:01:20.530" v="2165"/>
          <ac:spMkLst>
            <pc:docMk/>
            <pc:sldMk cId="1867876725" sldId="653"/>
            <ac:spMk id="114" creationId="{7661F0BD-C39C-4ABD-AFBF-94C4ED04F6BF}"/>
          </ac:spMkLst>
        </pc:spChg>
        <pc:spChg chg="mod">
          <ac:chgData name="Alex Parr" userId="2a68ba87e1055426" providerId="LiveId" clId="{91F6FC15-E34C-410C-8FD0-99AA768E48F0}" dt="2021-07-08T12:01:20.530" v="2165"/>
          <ac:spMkLst>
            <pc:docMk/>
            <pc:sldMk cId="1867876725" sldId="653"/>
            <ac:spMk id="115" creationId="{ACEDB35E-554E-4B62-8E0D-930B0382452D}"/>
          </ac:spMkLst>
        </pc:spChg>
        <pc:spChg chg="mod">
          <ac:chgData name="Alex Parr" userId="2a68ba87e1055426" providerId="LiveId" clId="{91F6FC15-E34C-410C-8FD0-99AA768E48F0}" dt="2021-07-08T12:01:20.530" v="2165"/>
          <ac:spMkLst>
            <pc:docMk/>
            <pc:sldMk cId="1867876725" sldId="653"/>
            <ac:spMk id="116" creationId="{BB914760-E8B4-40B1-B5FD-596FD8942066}"/>
          </ac:spMkLst>
        </pc:spChg>
        <pc:spChg chg="mod">
          <ac:chgData name="Alex Parr" userId="2a68ba87e1055426" providerId="LiveId" clId="{91F6FC15-E34C-410C-8FD0-99AA768E48F0}" dt="2021-07-08T12:01:20.530" v="2165"/>
          <ac:spMkLst>
            <pc:docMk/>
            <pc:sldMk cId="1867876725" sldId="653"/>
            <ac:spMk id="117" creationId="{F15EA65B-C07A-45F2-B4FF-FC79F1E17A2B}"/>
          </ac:spMkLst>
        </pc:spChg>
        <pc:grpChg chg="mod">
          <ac:chgData name="Alex Parr" userId="2a68ba87e1055426" providerId="LiveId" clId="{91F6FC15-E34C-410C-8FD0-99AA768E48F0}" dt="2021-07-08T12:02:03.528" v="2255" actId="1038"/>
          <ac:grpSpMkLst>
            <pc:docMk/>
            <pc:sldMk cId="1867876725" sldId="653"/>
            <ac:grpSpMk id="50" creationId="{04379AAF-6AB6-43C1-B4AB-B8AD5D5A627B}"/>
          </ac:grpSpMkLst>
        </pc:grpChg>
        <pc:grpChg chg="mod">
          <ac:chgData name="Alex Parr" userId="2a68ba87e1055426" providerId="LiveId" clId="{91F6FC15-E34C-410C-8FD0-99AA768E48F0}" dt="2021-07-08T11:59:23.141" v="2035" actId="1038"/>
          <ac:grpSpMkLst>
            <pc:docMk/>
            <pc:sldMk cId="1867876725" sldId="653"/>
            <ac:grpSpMk id="72" creationId="{C1E56084-7FAA-4B61-8C55-806DF1C8DDAE}"/>
          </ac:grpSpMkLst>
        </pc:grpChg>
        <pc:grpChg chg="mod">
          <ac:chgData name="Alex Parr" userId="2a68ba87e1055426" providerId="LiveId" clId="{91F6FC15-E34C-410C-8FD0-99AA768E48F0}" dt="2021-07-08T11:55:06.999" v="1486" actId="1037"/>
          <ac:grpSpMkLst>
            <pc:docMk/>
            <pc:sldMk cId="1867876725" sldId="653"/>
            <ac:grpSpMk id="88" creationId="{54D6987A-AD42-4804-B6BE-803C4269E6FD}"/>
          </ac:grpSpMkLst>
        </pc:grpChg>
        <pc:grpChg chg="add mod">
          <ac:chgData name="Alex Parr" userId="2a68ba87e1055426" providerId="LiveId" clId="{91F6FC15-E34C-410C-8FD0-99AA768E48F0}" dt="2021-07-08T12:02:37.707" v="2258" actId="1037"/>
          <ac:grpSpMkLst>
            <pc:docMk/>
            <pc:sldMk cId="1867876725" sldId="653"/>
            <ac:grpSpMk id="108" creationId="{08D214A1-D109-4D34-BC4E-FC09AE794ED0}"/>
          </ac:grpSpMkLst>
        </pc:grpChg>
        <pc:cxnChg chg="mod">
          <ac:chgData name="Alex Parr" userId="2a68ba87e1055426" providerId="LiveId" clId="{91F6FC15-E34C-410C-8FD0-99AA768E48F0}" dt="2021-07-08T11:54:59.564" v="1460" actId="1038"/>
          <ac:cxnSpMkLst>
            <pc:docMk/>
            <pc:sldMk cId="1867876725" sldId="653"/>
            <ac:cxnSpMk id="20" creationId="{4068FF3F-3291-4F54-A0E1-0AC11FAE7763}"/>
          </ac:cxnSpMkLst>
        </pc:cxnChg>
        <pc:cxnChg chg="mod">
          <ac:chgData name="Alex Parr" userId="2a68ba87e1055426" providerId="LiveId" clId="{91F6FC15-E34C-410C-8FD0-99AA768E48F0}" dt="2021-07-08T12:01:59.782" v="2248" actId="1038"/>
          <ac:cxnSpMkLst>
            <pc:docMk/>
            <pc:sldMk cId="1867876725" sldId="653"/>
            <ac:cxnSpMk id="21" creationId="{8642DF95-5993-4B14-AD1D-2E20ABA41FBE}"/>
          </ac:cxnSpMkLst>
        </pc:cxnChg>
        <pc:cxnChg chg="mod">
          <ac:chgData name="Alex Parr" userId="2a68ba87e1055426" providerId="LiveId" clId="{91F6FC15-E34C-410C-8FD0-99AA768E48F0}" dt="2021-07-08T11:57:58.171" v="1870" actId="1076"/>
          <ac:cxnSpMkLst>
            <pc:docMk/>
            <pc:sldMk cId="1867876725" sldId="653"/>
            <ac:cxnSpMk id="22" creationId="{F4787AB3-A3E8-420A-9163-84A2865BA34A}"/>
          </ac:cxnSpMkLst>
        </pc:cxnChg>
        <pc:cxnChg chg="add mod">
          <ac:chgData name="Alex Parr" userId="2a68ba87e1055426" providerId="LiveId" clId="{91F6FC15-E34C-410C-8FD0-99AA768E48F0}" dt="2021-07-08T11:58:10.406" v="1872" actId="1076"/>
          <ac:cxnSpMkLst>
            <pc:docMk/>
            <pc:sldMk cId="1867876725" sldId="653"/>
            <ac:cxnSpMk id="106" creationId="{96E3602A-41D4-4A22-A8DC-1E11541F5062}"/>
          </ac:cxnSpMkLst>
        </pc:cxnChg>
      </pc:sldChg>
      <pc:sldChg chg="addSp delSp modSp new mod">
        <pc:chgData name="Alex Parr" userId="2a68ba87e1055426" providerId="LiveId" clId="{91F6FC15-E34C-410C-8FD0-99AA768E48F0}" dt="2021-07-08T08:56:58.783" v="1059" actId="20577"/>
        <pc:sldMkLst>
          <pc:docMk/>
          <pc:sldMk cId="1688124368" sldId="654"/>
        </pc:sldMkLst>
        <pc:spChg chg="mod">
          <ac:chgData name="Alex Parr" userId="2a68ba87e1055426" providerId="LiveId" clId="{91F6FC15-E34C-410C-8FD0-99AA768E48F0}" dt="2021-07-08T08:56:58.783" v="1059" actId="20577"/>
          <ac:spMkLst>
            <pc:docMk/>
            <pc:sldMk cId="1688124368" sldId="654"/>
            <ac:spMk id="2" creationId="{3D215EDD-5DA2-46E2-A6C2-30AF1E556E84}"/>
          </ac:spMkLst>
        </pc:spChg>
        <pc:spChg chg="del">
          <ac:chgData name="Alex Parr" userId="2a68ba87e1055426" providerId="LiveId" clId="{91F6FC15-E34C-410C-8FD0-99AA768E48F0}" dt="2021-07-08T08:55:10.108" v="1014" actId="478"/>
          <ac:spMkLst>
            <pc:docMk/>
            <pc:sldMk cId="1688124368" sldId="654"/>
            <ac:spMk id="4" creationId="{2D63310B-2466-41DC-B167-5C3F761C7EF5}"/>
          </ac:spMkLst>
        </pc:spChg>
        <pc:spChg chg="del">
          <ac:chgData name="Alex Parr" userId="2a68ba87e1055426" providerId="LiveId" clId="{91F6FC15-E34C-410C-8FD0-99AA768E48F0}" dt="2021-07-08T08:55:12.364" v="1015" actId="478"/>
          <ac:spMkLst>
            <pc:docMk/>
            <pc:sldMk cId="1688124368" sldId="654"/>
            <ac:spMk id="5" creationId="{FC28EE81-A84C-4C4B-8252-CA413A62DFCB}"/>
          </ac:spMkLst>
        </pc:spChg>
        <pc:spChg chg="del">
          <ac:chgData name="Alex Parr" userId="2a68ba87e1055426" providerId="LiveId" clId="{91F6FC15-E34C-410C-8FD0-99AA768E48F0}" dt="2021-07-08T08:55:30.385" v="1018" actId="478"/>
          <ac:spMkLst>
            <pc:docMk/>
            <pc:sldMk cId="1688124368" sldId="654"/>
            <ac:spMk id="6" creationId="{2445B1D8-8944-464E-A303-1B66BC5E702A}"/>
          </ac:spMkLst>
        </pc:spChg>
        <pc:spChg chg="del">
          <ac:chgData name="Alex Parr" userId="2a68ba87e1055426" providerId="LiveId" clId="{91F6FC15-E34C-410C-8FD0-99AA768E48F0}" dt="2021-07-08T08:55:08.416" v="1013" actId="478"/>
          <ac:spMkLst>
            <pc:docMk/>
            <pc:sldMk cId="1688124368" sldId="654"/>
            <ac:spMk id="7" creationId="{A8712BE8-7253-4478-9F61-7E9838E6DBC9}"/>
          </ac:spMkLst>
        </pc:spChg>
        <pc:spChg chg="del">
          <ac:chgData name="Alex Parr" userId="2a68ba87e1055426" providerId="LiveId" clId="{91F6FC15-E34C-410C-8FD0-99AA768E48F0}" dt="2021-07-08T08:55:06.622" v="1012" actId="478"/>
          <ac:spMkLst>
            <pc:docMk/>
            <pc:sldMk cId="1688124368" sldId="654"/>
            <ac:spMk id="8" creationId="{B9E8BA0B-F7FB-4151-AE30-1BA5A39E8252}"/>
          </ac:spMkLst>
        </pc:spChg>
        <pc:spChg chg="del">
          <ac:chgData name="Alex Parr" userId="2a68ba87e1055426" providerId="LiveId" clId="{91F6FC15-E34C-410C-8FD0-99AA768E48F0}" dt="2021-07-08T08:55:02.158" v="1010" actId="478"/>
          <ac:spMkLst>
            <pc:docMk/>
            <pc:sldMk cId="1688124368" sldId="654"/>
            <ac:spMk id="9" creationId="{5DBE0477-0744-42C2-8529-2FB6719778A2}"/>
          </ac:spMkLst>
        </pc:spChg>
        <pc:picChg chg="add mod">
          <ac:chgData name="Alex Parr" userId="2a68ba87e1055426" providerId="LiveId" clId="{91F6FC15-E34C-410C-8FD0-99AA768E48F0}" dt="2021-07-08T08:56:53.196" v="1049" actId="1076"/>
          <ac:picMkLst>
            <pc:docMk/>
            <pc:sldMk cId="1688124368" sldId="654"/>
            <ac:picMk id="10" creationId="{68A77FD4-1552-4195-BD73-F4B36CF05EE9}"/>
          </ac:picMkLst>
        </pc:picChg>
      </pc:sldChg>
      <pc:sldChg chg="del">
        <pc:chgData name="Alex Parr" userId="2a68ba87e1055426" providerId="LiveId" clId="{91F6FC15-E34C-410C-8FD0-99AA768E48F0}" dt="2021-07-08T08:07:55.117" v="228" actId="47"/>
        <pc:sldMkLst>
          <pc:docMk/>
          <pc:sldMk cId="2572108174" sldId="65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"/>
          <p:cNvSpPr>
            <a:spLocks noGrp="1"/>
          </p:cNvSpPr>
          <p:nvPr>
            <p:ph type="ftr" sz="quarter" idx="2"/>
          </p:nvPr>
        </p:nvSpPr>
        <p:spPr>
          <a:xfrm>
            <a:off x="0" y="8604000"/>
            <a:ext cx="5040000" cy="540000"/>
          </a:xfrm>
          <a:prstGeom prst="rect">
            <a:avLst/>
          </a:prstGeom>
        </p:spPr>
        <p:txBody>
          <a:bodyPr vert="horz" lIns="360000" tIns="0" rIns="0" bIns="18000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"/>
          <p:cNvSpPr>
            <a:spLocks noGrp="1"/>
          </p:cNvSpPr>
          <p:nvPr>
            <p:ph type="sldNum" sz="quarter" idx="3"/>
          </p:nvPr>
        </p:nvSpPr>
        <p:spPr>
          <a:xfrm>
            <a:off x="5418000" y="8604000"/>
            <a:ext cx="1440000" cy="540000"/>
          </a:xfrm>
          <a:prstGeom prst="rect">
            <a:avLst/>
          </a:prstGeom>
        </p:spPr>
        <p:txBody>
          <a:bodyPr vert="horz" lIns="0" tIns="0" rIns="360000" bIns="180000" rtlCol="0" anchor="b"/>
          <a:lstStyle>
            <a:lvl1pPr algn="r">
              <a:defRPr sz="1200"/>
            </a:lvl1pPr>
          </a:lstStyle>
          <a:p>
            <a:fld id="{CD9C266D-9BF6-45DD-93F4-23D3D4380AFF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679399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"/>
          <p:cNvSpPr>
            <a:spLocks noGrp="1" noRot="1" noChangeAspect="1"/>
          </p:cNvSpPr>
          <p:nvPr>
            <p:ph type="sldImg" idx="2"/>
          </p:nvPr>
        </p:nvSpPr>
        <p:spPr>
          <a:xfrm>
            <a:off x="1125538" y="431800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  <a:miter lim="800000"/>
          </a:ln>
        </p:spPr>
        <p:txBody>
          <a:bodyPr vert="horz" lIns="0" tIns="0" rIns="0" bIns="0" rtlCol="0" anchor="ctr"/>
          <a:lstStyle/>
          <a:p>
            <a:endParaRPr lang="de-DE" noProof="0" dirty="0"/>
          </a:p>
        </p:txBody>
      </p:sp>
      <p:sp>
        <p:nvSpPr>
          <p:cNvPr id="5" name="Notizen"/>
          <p:cNvSpPr>
            <a:spLocks noGrp="1"/>
          </p:cNvSpPr>
          <p:nvPr>
            <p:ph type="body" sz="quarter" idx="3"/>
          </p:nvPr>
        </p:nvSpPr>
        <p:spPr>
          <a:xfrm>
            <a:off x="359999" y="4248000"/>
            <a:ext cx="6138000" cy="40680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6" name="Fußzeile"/>
          <p:cNvSpPr>
            <a:spLocks noGrp="1"/>
          </p:cNvSpPr>
          <p:nvPr>
            <p:ph type="ftr" sz="quarter" idx="4"/>
          </p:nvPr>
        </p:nvSpPr>
        <p:spPr>
          <a:xfrm>
            <a:off x="0" y="8604000"/>
            <a:ext cx="5040000" cy="540000"/>
          </a:xfrm>
          <a:prstGeom prst="rect">
            <a:avLst/>
          </a:prstGeom>
        </p:spPr>
        <p:txBody>
          <a:bodyPr vert="horz" lIns="360000" tIns="0" rIns="0" bIns="180000" rtlCol="0" anchor="b"/>
          <a:lstStyle>
            <a:lvl1pPr algn="l">
              <a:defRPr sz="1200"/>
            </a:lvl1pPr>
          </a:lstStyle>
          <a:p>
            <a:endParaRPr lang="de-DE" noProof="0" dirty="0"/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5"/>
          </p:nvPr>
        </p:nvSpPr>
        <p:spPr>
          <a:xfrm>
            <a:off x="5418000" y="8604000"/>
            <a:ext cx="1440000" cy="540000"/>
          </a:xfrm>
          <a:prstGeom prst="rect">
            <a:avLst/>
          </a:prstGeom>
        </p:spPr>
        <p:txBody>
          <a:bodyPr vert="horz" lIns="0" tIns="0" rIns="360000" bIns="180000" rtlCol="0" anchor="b"/>
          <a:lstStyle>
            <a:lvl1pPr algn="r">
              <a:defRPr sz="1200"/>
            </a:lvl1pPr>
          </a:lstStyle>
          <a:p>
            <a:fld id="{92DA5471-CC57-402A-9527-36A1D012F698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8653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LEFT">
    <p:bg bwMode="gray"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"/>
          <p:cNvSpPr>
            <a:spLocks noGrp="1" noChangeAspect="1"/>
          </p:cNvSpPr>
          <p:nvPr>
            <p:ph type="pic" sz="quarter" idx="14"/>
          </p:nvPr>
        </p:nvSpPr>
        <p:spPr bwMode="gray">
          <a:xfrm>
            <a:off x="0" y="0"/>
            <a:ext cx="9144000" cy="68580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" name="Titel"/>
          <p:cNvSpPr>
            <a:spLocks noGrp="1"/>
          </p:cNvSpPr>
          <p:nvPr>
            <p:ph type="ctrTitle"/>
          </p:nvPr>
        </p:nvSpPr>
        <p:spPr bwMode="gray">
          <a:xfrm>
            <a:off x="791508" y="0"/>
            <a:ext cx="7560984" cy="3744000"/>
          </a:xfrm>
        </p:spPr>
        <p:txBody>
          <a:bodyPr anchor="b"/>
          <a:lstStyle>
            <a:lvl1pPr>
              <a:lnSpc>
                <a:spcPct val="80000"/>
              </a:lnSpc>
              <a:spcBef>
                <a:spcPts val="0"/>
              </a:spcBef>
              <a:spcAft>
                <a:spcPts val="750"/>
              </a:spcAft>
              <a:defRPr sz="7200">
                <a:solidFill>
                  <a:srgbClr val="FFFFFF"/>
                </a:solidFill>
                <a:latin typeface="Bebas Neue" panose="020B0506020202020201" pitchFamily="34" charset="0"/>
              </a:defRPr>
            </a:lvl1pPr>
          </a:lstStyle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Untertitel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91508" y="3744000"/>
            <a:ext cx="7560984" cy="2070000"/>
          </a:xfrm>
        </p:spPr>
        <p:txBody>
          <a:bodyPr/>
          <a:lstStyle>
            <a:lvl1pPr marL="0" indent="0" algn="l">
              <a:buNone/>
              <a:defRPr sz="3200">
                <a:solidFill>
                  <a:schemeClr val="bg1">
                    <a:lumMod val="65000"/>
                  </a:schemeClr>
                </a:solidFill>
              </a:defRPr>
            </a:lvl1pPr>
            <a:lvl2pPr marL="342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8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7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4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0FD62DC9-9105-4E87-A813-D2DF56AB9DBE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5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52831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3" name="Inhalt 1"/>
          <p:cNvSpPr>
            <a:spLocks noGrp="1"/>
          </p:cNvSpPr>
          <p:nvPr>
            <p:ph sz="half" idx="1"/>
          </p:nvPr>
        </p:nvSpPr>
        <p:spPr bwMode="gray">
          <a:xfrm>
            <a:off x="1080140" y="4176000"/>
            <a:ext cx="3154011" cy="16344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37" name="Inhalt 2"/>
          <p:cNvSpPr>
            <a:spLocks noGrp="1"/>
          </p:cNvSpPr>
          <p:nvPr>
            <p:ph sz="half" idx="14"/>
          </p:nvPr>
        </p:nvSpPr>
        <p:spPr bwMode="gray">
          <a:xfrm>
            <a:off x="4909239" y="4176000"/>
            <a:ext cx="3154011" cy="16344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5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6452BFF1-75BC-4329-B5D1-3952D68F3CBD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6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  <p:sp>
        <p:nvSpPr>
          <p:cNvPr id="11" name="Bild 1">
            <a:extLst>
              <a:ext uri="{FF2B5EF4-FFF2-40B4-BE49-F238E27FC236}">
                <a16:creationId xmlns:a16="http://schemas.microsoft.com/office/drawing/2014/main" id="{ED3995B8-6292-4BD2-8538-D6DEEB1175E6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 bwMode="gray">
          <a:xfrm>
            <a:off x="1523145" y="1724400"/>
            <a:ext cx="2268000" cy="2268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12" name="Bild 2">
            <a:extLst>
              <a:ext uri="{FF2B5EF4-FFF2-40B4-BE49-F238E27FC236}">
                <a16:creationId xmlns:a16="http://schemas.microsoft.com/office/drawing/2014/main" id="{51C20575-5C17-43AA-95E4-7FBF4BFAF6D1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 bwMode="gray">
          <a:xfrm>
            <a:off x="5352244" y="1724400"/>
            <a:ext cx="2268000" cy="2268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r>
              <a:rPr lang="de-DE" noProof="0" dirty="0"/>
              <a:t>Bild</a:t>
            </a:r>
          </a:p>
        </p:txBody>
      </p:sp>
    </p:spTree>
    <p:extLst>
      <p:ext uri="{BB962C8B-B14F-4D97-AF65-F5344CB8AC3E}">
        <p14:creationId xmlns:p14="http://schemas.microsoft.com/office/powerpoint/2010/main" val="38885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22" name="Text 1"/>
          <p:cNvSpPr>
            <a:spLocks noGrp="1"/>
          </p:cNvSpPr>
          <p:nvPr>
            <p:ph type="body" sz="quarter" idx="41"/>
          </p:nvPr>
        </p:nvSpPr>
        <p:spPr bwMode="gray">
          <a:xfrm>
            <a:off x="396000" y="4680000"/>
            <a:ext cx="2566800" cy="11304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23" name="Text 2"/>
          <p:cNvSpPr>
            <a:spLocks noGrp="1"/>
          </p:cNvSpPr>
          <p:nvPr>
            <p:ph type="body" sz="quarter" idx="42"/>
          </p:nvPr>
        </p:nvSpPr>
        <p:spPr bwMode="gray">
          <a:xfrm>
            <a:off x="3290378" y="4680000"/>
            <a:ext cx="2566800" cy="11304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24" name="Text 3"/>
          <p:cNvSpPr>
            <a:spLocks noGrp="1"/>
          </p:cNvSpPr>
          <p:nvPr>
            <p:ph type="body" sz="quarter" idx="43"/>
          </p:nvPr>
        </p:nvSpPr>
        <p:spPr bwMode="gray">
          <a:xfrm>
            <a:off x="6181200" y="4680000"/>
            <a:ext cx="2566800" cy="11304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5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93B90443-1393-4069-B3C6-E9EA73533F0B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6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  <p:sp>
        <p:nvSpPr>
          <p:cNvPr id="13" name="Bild 1">
            <a:extLst>
              <a:ext uri="{FF2B5EF4-FFF2-40B4-BE49-F238E27FC236}">
                <a16:creationId xmlns:a16="http://schemas.microsoft.com/office/drawing/2014/main" id="{E895F050-6D73-490D-80AD-EF0FF2BBC6D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 bwMode="gray">
          <a:xfrm>
            <a:off x="544666" y="2052000"/>
            <a:ext cx="2268000" cy="2268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14" name="Bild 2">
            <a:extLst>
              <a:ext uri="{FF2B5EF4-FFF2-40B4-BE49-F238E27FC236}">
                <a16:creationId xmlns:a16="http://schemas.microsoft.com/office/drawing/2014/main" id="{772CAC53-D3FB-4EE2-A991-24CA980DD949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 bwMode="gray">
          <a:xfrm>
            <a:off x="3437999" y="2052000"/>
            <a:ext cx="2268000" cy="2268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15" name="Bild 3">
            <a:extLst>
              <a:ext uri="{FF2B5EF4-FFF2-40B4-BE49-F238E27FC236}">
                <a16:creationId xmlns:a16="http://schemas.microsoft.com/office/drawing/2014/main" id="{2A98D88B-DE64-4FCC-B060-539899FBE288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 bwMode="gray">
          <a:xfrm>
            <a:off x="6331333" y="2052000"/>
            <a:ext cx="2268000" cy="2268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 sz="1800"/>
            </a:lvl1pPr>
          </a:lstStyle>
          <a:p>
            <a:r>
              <a:rPr lang="de-DE" noProof="0" dirty="0"/>
              <a:t>Bild</a:t>
            </a:r>
          </a:p>
        </p:txBody>
      </p:sp>
    </p:spTree>
    <p:extLst>
      <p:ext uri="{BB962C8B-B14F-4D97-AF65-F5344CB8AC3E}">
        <p14:creationId xmlns:p14="http://schemas.microsoft.com/office/powerpoint/2010/main" val="194810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rgbClr val="7F7F7F"/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28" name="Text 1"/>
          <p:cNvSpPr>
            <a:spLocks noGrp="1"/>
          </p:cNvSpPr>
          <p:nvPr>
            <p:ph type="body" sz="quarter" idx="41"/>
          </p:nvPr>
        </p:nvSpPr>
        <p:spPr bwMode="gray">
          <a:xfrm>
            <a:off x="396000" y="3996000"/>
            <a:ext cx="1584000" cy="1814400"/>
          </a:xfrm>
        </p:spPr>
        <p:txBody>
          <a:bodyPr/>
          <a:lstStyle>
            <a:lvl1pPr marL="0" indent="0" algn="ctr">
              <a:buFontTx/>
              <a:buNone/>
              <a:defRPr sz="1800"/>
            </a:lvl1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29" name="Text 2"/>
          <p:cNvSpPr>
            <a:spLocks noGrp="1"/>
          </p:cNvSpPr>
          <p:nvPr>
            <p:ph type="body" sz="quarter" idx="42"/>
          </p:nvPr>
        </p:nvSpPr>
        <p:spPr bwMode="gray">
          <a:xfrm>
            <a:off x="2088000" y="3996000"/>
            <a:ext cx="1584000" cy="1814400"/>
          </a:xfrm>
        </p:spPr>
        <p:txBody>
          <a:bodyPr/>
          <a:lstStyle>
            <a:lvl1pPr marL="0" indent="0" algn="ctr">
              <a:buFontTx/>
              <a:buNone/>
              <a:defRPr sz="1800"/>
            </a:lvl1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30" name="Text 3"/>
          <p:cNvSpPr>
            <a:spLocks noGrp="1"/>
          </p:cNvSpPr>
          <p:nvPr>
            <p:ph type="body" sz="quarter" idx="43"/>
          </p:nvPr>
        </p:nvSpPr>
        <p:spPr bwMode="gray">
          <a:xfrm>
            <a:off x="3780000" y="3996000"/>
            <a:ext cx="1584000" cy="1814400"/>
          </a:xfrm>
        </p:spPr>
        <p:txBody>
          <a:bodyPr/>
          <a:lstStyle>
            <a:lvl1pPr marL="0" indent="0" algn="ctr">
              <a:buFontTx/>
              <a:buNone/>
              <a:defRPr sz="1800"/>
            </a:lvl1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31" name="Text 4"/>
          <p:cNvSpPr>
            <a:spLocks noGrp="1"/>
          </p:cNvSpPr>
          <p:nvPr>
            <p:ph type="body" sz="quarter" idx="44"/>
          </p:nvPr>
        </p:nvSpPr>
        <p:spPr bwMode="gray">
          <a:xfrm>
            <a:off x="5470237" y="3996000"/>
            <a:ext cx="1584000" cy="1814400"/>
          </a:xfrm>
        </p:spPr>
        <p:txBody>
          <a:bodyPr/>
          <a:lstStyle>
            <a:lvl1pPr marL="0" indent="0" algn="ctr">
              <a:buFontTx/>
              <a:buNone/>
              <a:defRPr sz="1800"/>
            </a:lvl1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32" name="Text 5"/>
          <p:cNvSpPr>
            <a:spLocks noGrp="1"/>
          </p:cNvSpPr>
          <p:nvPr>
            <p:ph type="body" sz="quarter" idx="45"/>
          </p:nvPr>
        </p:nvSpPr>
        <p:spPr bwMode="gray">
          <a:xfrm>
            <a:off x="7164000" y="3996000"/>
            <a:ext cx="1584000" cy="1814400"/>
          </a:xfrm>
        </p:spPr>
        <p:txBody>
          <a:bodyPr/>
          <a:lstStyle>
            <a:lvl1pPr marL="0" indent="0" algn="ctr">
              <a:buFontTx/>
              <a:buNone/>
              <a:defRPr sz="1800"/>
            </a:lvl1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5" name="Datum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0E3114E2-C99C-467B-9830-B259018AA33B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6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  <p:sp>
        <p:nvSpPr>
          <p:cNvPr id="18" name="Bild 1">
            <a:extLst>
              <a:ext uri="{FF2B5EF4-FFF2-40B4-BE49-F238E27FC236}">
                <a16:creationId xmlns:a16="http://schemas.microsoft.com/office/drawing/2014/main" id="{64450931-513C-4E78-A00D-E29D7DAFDA63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 bwMode="gray">
          <a:xfrm>
            <a:off x="396000" y="2052000"/>
            <a:ext cx="1584000" cy="1584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19" name="Bild 2">
            <a:extLst>
              <a:ext uri="{FF2B5EF4-FFF2-40B4-BE49-F238E27FC236}">
                <a16:creationId xmlns:a16="http://schemas.microsoft.com/office/drawing/2014/main" id="{A1FD6324-EAE6-4B1C-A4EC-ACB9D3E37234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 bwMode="gray">
          <a:xfrm>
            <a:off x="2088000" y="2052000"/>
            <a:ext cx="1584000" cy="1584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1" name="Bild 3">
            <a:extLst>
              <a:ext uri="{FF2B5EF4-FFF2-40B4-BE49-F238E27FC236}">
                <a16:creationId xmlns:a16="http://schemas.microsoft.com/office/drawing/2014/main" id="{D496F615-C245-4985-A3D7-A4D0FF0A584F}"/>
              </a:ext>
            </a:extLst>
          </p:cNvPr>
          <p:cNvSpPr>
            <a:spLocks noGrp="1" noChangeAspect="1"/>
          </p:cNvSpPr>
          <p:nvPr>
            <p:ph type="pic" sz="quarter" idx="30"/>
          </p:nvPr>
        </p:nvSpPr>
        <p:spPr bwMode="gray">
          <a:xfrm>
            <a:off x="3780000" y="2052000"/>
            <a:ext cx="1584000" cy="1584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2" name="Bild 4">
            <a:extLst>
              <a:ext uri="{FF2B5EF4-FFF2-40B4-BE49-F238E27FC236}">
                <a16:creationId xmlns:a16="http://schemas.microsoft.com/office/drawing/2014/main" id="{1B19B1E2-20BE-4F8E-974D-7E9ACCEB8CF9}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 bwMode="gray">
          <a:xfrm>
            <a:off x="5472000" y="2052000"/>
            <a:ext cx="1584000" cy="1584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3" name="Bild 5">
            <a:extLst>
              <a:ext uri="{FF2B5EF4-FFF2-40B4-BE49-F238E27FC236}">
                <a16:creationId xmlns:a16="http://schemas.microsoft.com/office/drawing/2014/main" id="{0500090F-7B5E-4D9C-89EE-E1243B776E21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 bwMode="gray">
          <a:xfrm>
            <a:off x="7164000" y="2052000"/>
            <a:ext cx="1584000" cy="15840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de-DE" noProof="0" dirty="0"/>
              <a:t>Bild</a:t>
            </a:r>
          </a:p>
        </p:txBody>
      </p:sp>
    </p:spTree>
    <p:extLst>
      <p:ext uri="{BB962C8B-B14F-4D97-AF65-F5344CB8AC3E}">
        <p14:creationId xmlns:p14="http://schemas.microsoft.com/office/powerpoint/2010/main" val="1165518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13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4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B94EA020-8135-40BC-8059-CE7CA370CA7B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5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  <p:sp>
        <p:nvSpPr>
          <p:cNvPr id="10" name="Bildplatzhalter 11">
            <a:extLst>
              <a:ext uri="{FF2B5EF4-FFF2-40B4-BE49-F238E27FC236}">
                <a16:creationId xmlns:a16="http://schemas.microsoft.com/office/drawing/2014/main" id="{7667AD27-ED5E-469A-B2C8-863293C2C38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 bwMode="gray">
          <a:xfrm>
            <a:off x="1865256" y="2037921"/>
            <a:ext cx="3600000" cy="3600000"/>
          </a:xfrm>
          <a:custGeom>
            <a:avLst/>
            <a:gdLst>
              <a:gd name="connsiteX0" fmla="*/ 1800000 w 3600000"/>
              <a:gd name="connsiteY0" fmla="*/ 0 h 3600000"/>
              <a:gd name="connsiteX1" fmla="*/ 3600000 w 3600000"/>
              <a:gd name="connsiteY1" fmla="*/ 1800000 h 3600000"/>
              <a:gd name="connsiteX2" fmla="*/ 1800000 w 3600000"/>
              <a:gd name="connsiteY2" fmla="*/ 3600000 h 3600000"/>
              <a:gd name="connsiteX3" fmla="*/ 0 w 3600000"/>
              <a:gd name="connsiteY3" fmla="*/ 1800000 h 3600000"/>
              <a:gd name="connsiteX4" fmla="*/ 1800000 w 3600000"/>
              <a:gd name="connsiteY4" fmla="*/ 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000" h="3600000">
                <a:moveTo>
                  <a:pt x="1800000" y="0"/>
                </a:moveTo>
                <a:cubicBezTo>
                  <a:pt x="2794113" y="0"/>
                  <a:pt x="3600000" y="805887"/>
                  <a:pt x="3600000" y="1800000"/>
                </a:cubicBezTo>
                <a:cubicBezTo>
                  <a:pt x="3600000" y="2794113"/>
                  <a:pt x="2794113" y="3600000"/>
                  <a:pt x="1800000" y="3600000"/>
                </a:cubicBezTo>
                <a:cubicBezTo>
                  <a:pt x="805887" y="3600000"/>
                  <a:pt x="0" y="2794113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Bildplatzhalter 13">
            <a:extLst>
              <a:ext uri="{FF2B5EF4-FFF2-40B4-BE49-F238E27FC236}">
                <a16:creationId xmlns:a16="http://schemas.microsoft.com/office/drawing/2014/main" id="{89CEE8B8-8781-4928-9B92-2261BEF4C9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3665256" y="2037921"/>
            <a:ext cx="3600000" cy="3600000"/>
          </a:xfrm>
          <a:custGeom>
            <a:avLst/>
            <a:gdLst>
              <a:gd name="connsiteX0" fmla="*/ 1800000 w 3600000"/>
              <a:gd name="connsiteY0" fmla="*/ 0 h 3600000"/>
              <a:gd name="connsiteX1" fmla="*/ 3600000 w 3600000"/>
              <a:gd name="connsiteY1" fmla="*/ 1800000 h 3600000"/>
              <a:gd name="connsiteX2" fmla="*/ 1800000 w 3600000"/>
              <a:gd name="connsiteY2" fmla="*/ 3600000 h 3600000"/>
              <a:gd name="connsiteX3" fmla="*/ 0 w 3600000"/>
              <a:gd name="connsiteY3" fmla="*/ 1800000 h 3600000"/>
              <a:gd name="connsiteX4" fmla="*/ 1800000 w 3600000"/>
              <a:gd name="connsiteY4" fmla="*/ 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000" h="3600000">
                <a:moveTo>
                  <a:pt x="1800000" y="0"/>
                </a:moveTo>
                <a:cubicBezTo>
                  <a:pt x="2794113" y="0"/>
                  <a:pt x="3600000" y="805887"/>
                  <a:pt x="3600000" y="1800000"/>
                </a:cubicBezTo>
                <a:cubicBezTo>
                  <a:pt x="3600000" y="2794113"/>
                  <a:pt x="2794113" y="3600000"/>
                  <a:pt x="1800000" y="3600000"/>
                </a:cubicBezTo>
                <a:cubicBezTo>
                  <a:pt x="805887" y="3600000"/>
                  <a:pt x="0" y="2794113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5" name="Bildplatzhalter 16">
            <a:extLst>
              <a:ext uri="{FF2B5EF4-FFF2-40B4-BE49-F238E27FC236}">
                <a16:creationId xmlns:a16="http://schemas.microsoft.com/office/drawing/2014/main" id="{ABBE22FA-5F24-4A62-9356-FE7008F1318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3672000" y="2279549"/>
            <a:ext cx="1800000" cy="3114453"/>
          </a:xfrm>
          <a:custGeom>
            <a:avLst/>
            <a:gdLst>
              <a:gd name="connsiteX0" fmla="*/ 900000 w 1800000"/>
              <a:gd name="connsiteY0" fmla="*/ 0 h 3114453"/>
              <a:gd name="connsiteX1" fmla="*/ 1006397 w 1800000"/>
              <a:gd name="connsiteY1" fmla="*/ 64638 h 3114453"/>
              <a:gd name="connsiteX2" fmla="*/ 1800000 w 1800000"/>
              <a:gd name="connsiteY2" fmla="*/ 1557226 h 3114453"/>
              <a:gd name="connsiteX3" fmla="*/ 1006397 w 1800000"/>
              <a:gd name="connsiteY3" fmla="*/ 3049815 h 3114453"/>
              <a:gd name="connsiteX4" fmla="*/ 900000 w 1800000"/>
              <a:gd name="connsiteY4" fmla="*/ 3114453 h 3114453"/>
              <a:gd name="connsiteX5" fmla="*/ 793603 w 1800000"/>
              <a:gd name="connsiteY5" fmla="*/ 3049815 h 3114453"/>
              <a:gd name="connsiteX6" fmla="*/ 0 w 1800000"/>
              <a:gd name="connsiteY6" fmla="*/ 1557226 h 3114453"/>
              <a:gd name="connsiteX7" fmla="*/ 793603 w 1800000"/>
              <a:gd name="connsiteY7" fmla="*/ 64638 h 311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00000" h="3114453">
                <a:moveTo>
                  <a:pt x="900000" y="0"/>
                </a:moveTo>
                <a:lnTo>
                  <a:pt x="1006397" y="64638"/>
                </a:lnTo>
                <a:cubicBezTo>
                  <a:pt x="1485200" y="388111"/>
                  <a:pt x="1800000" y="935906"/>
                  <a:pt x="1800000" y="1557226"/>
                </a:cubicBezTo>
                <a:cubicBezTo>
                  <a:pt x="1800000" y="2178547"/>
                  <a:pt x="1485200" y="2726342"/>
                  <a:pt x="1006397" y="3049815"/>
                </a:cubicBezTo>
                <a:lnTo>
                  <a:pt x="900000" y="3114453"/>
                </a:lnTo>
                <a:lnTo>
                  <a:pt x="793603" y="3049815"/>
                </a:lnTo>
                <a:cubicBezTo>
                  <a:pt x="314800" y="2726342"/>
                  <a:pt x="0" y="2178547"/>
                  <a:pt x="0" y="1557226"/>
                </a:cubicBezTo>
                <a:cubicBezTo>
                  <a:pt x="0" y="935906"/>
                  <a:pt x="314800" y="388111"/>
                  <a:pt x="793603" y="64638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22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Bild">
            <a:extLst>
              <a:ext uri="{FF2B5EF4-FFF2-40B4-BE49-F238E27FC236}">
                <a16:creationId xmlns:a16="http://schemas.microsoft.com/office/drawing/2014/main" id="{54D045C0-C0D6-44D1-9E59-8DBC07213F5A}"/>
              </a:ext>
            </a:extLst>
          </p:cNvPr>
          <p:cNvSpPr>
            <a:spLocks noGrp="1" noChangeAspect="1"/>
          </p:cNvSpPr>
          <p:nvPr>
            <p:ph type="pic" sz="quarter" idx="34"/>
          </p:nvPr>
        </p:nvSpPr>
        <p:spPr bwMode="gray">
          <a:xfrm>
            <a:off x="143425" y="180753"/>
            <a:ext cx="8857151" cy="6496494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3" name="Inhalt 1"/>
          <p:cNvSpPr>
            <a:spLocks noGrp="1"/>
          </p:cNvSpPr>
          <p:nvPr>
            <p:ph sz="half" idx="1" hasCustomPrompt="1"/>
          </p:nvPr>
        </p:nvSpPr>
        <p:spPr bwMode="gray">
          <a:xfrm>
            <a:off x="472407" y="1692000"/>
            <a:ext cx="1431186" cy="1620000"/>
          </a:xfrm>
        </p:spPr>
        <p:txBody>
          <a:bodyPr/>
          <a:lstStyle>
            <a:lvl1pPr>
              <a:defRPr sz="16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37" name="Inhalt 2"/>
          <p:cNvSpPr>
            <a:spLocks noGrp="1"/>
          </p:cNvSpPr>
          <p:nvPr>
            <p:ph sz="half" idx="14" hasCustomPrompt="1"/>
          </p:nvPr>
        </p:nvSpPr>
        <p:spPr bwMode="gray">
          <a:xfrm>
            <a:off x="2164407" y="1692000"/>
            <a:ext cx="1431186" cy="1620000"/>
          </a:xfrm>
        </p:spPr>
        <p:txBody>
          <a:bodyPr/>
          <a:lstStyle>
            <a:lvl1pPr>
              <a:defRPr sz="1600"/>
            </a:lvl1pPr>
            <a:lvl2pPr marL="337545" indent="0">
              <a:buNone/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4" name="Inhalt 3"/>
          <p:cNvSpPr>
            <a:spLocks noGrp="1"/>
          </p:cNvSpPr>
          <p:nvPr>
            <p:ph sz="half" idx="2" hasCustomPrompt="1"/>
          </p:nvPr>
        </p:nvSpPr>
        <p:spPr bwMode="gray">
          <a:xfrm>
            <a:off x="3856407" y="1692000"/>
            <a:ext cx="1431186" cy="1620000"/>
          </a:xfrm>
        </p:spPr>
        <p:txBody>
          <a:bodyPr/>
          <a:lstStyle>
            <a:lvl1pPr>
              <a:defRPr sz="16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5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6452BFF1-75BC-4329-B5D1-3952D68F3CBD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6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  <p:sp>
        <p:nvSpPr>
          <p:cNvPr id="15" name="Inhalt 3">
            <a:extLst>
              <a:ext uri="{FF2B5EF4-FFF2-40B4-BE49-F238E27FC236}">
                <a16:creationId xmlns:a16="http://schemas.microsoft.com/office/drawing/2014/main" id="{D7455E25-6D4C-49C1-86B4-45B05CD39249}"/>
              </a:ext>
            </a:extLst>
          </p:cNvPr>
          <p:cNvSpPr>
            <a:spLocks noGrp="1"/>
          </p:cNvSpPr>
          <p:nvPr>
            <p:ph sz="half" idx="28" hasCustomPrompt="1"/>
          </p:nvPr>
        </p:nvSpPr>
        <p:spPr bwMode="gray">
          <a:xfrm>
            <a:off x="5548407" y="1692000"/>
            <a:ext cx="1431186" cy="1620000"/>
          </a:xfrm>
        </p:spPr>
        <p:txBody>
          <a:bodyPr/>
          <a:lstStyle>
            <a:lvl1pPr>
              <a:defRPr sz="16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19" name="Inhalt 3">
            <a:extLst>
              <a:ext uri="{FF2B5EF4-FFF2-40B4-BE49-F238E27FC236}">
                <a16:creationId xmlns:a16="http://schemas.microsoft.com/office/drawing/2014/main" id="{E14692EA-6011-43E6-869D-C58298625140}"/>
              </a:ext>
            </a:extLst>
          </p:cNvPr>
          <p:cNvSpPr>
            <a:spLocks noGrp="1"/>
          </p:cNvSpPr>
          <p:nvPr>
            <p:ph sz="half" idx="29" hasCustomPrompt="1"/>
          </p:nvPr>
        </p:nvSpPr>
        <p:spPr bwMode="gray">
          <a:xfrm>
            <a:off x="7240407" y="1692000"/>
            <a:ext cx="1431186" cy="1620000"/>
          </a:xfrm>
        </p:spPr>
        <p:txBody>
          <a:bodyPr/>
          <a:lstStyle>
            <a:lvl1pPr>
              <a:defRPr sz="16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18" name="Bild 1">
            <a:extLst>
              <a:ext uri="{FF2B5EF4-FFF2-40B4-BE49-F238E27FC236}">
                <a16:creationId xmlns:a16="http://schemas.microsoft.com/office/drawing/2014/main" id="{E73F27E7-C6DA-4F9C-9069-2A5E641ACE97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 bwMode="gray">
          <a:xfrm>
            <a:off x="396000" y="3528375"/>
            <a:ext cx="1584000" cy="1584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5" name="Bild 2">
            <a:extLst>
              <a:ext uri="{FF2B5EF4-FFF2-40B4-BE49-F238E27FC236}">
                <a16:creationId xmlns:a16="http://schemas.microsoft.com/office/drawing/2014/main" id="{83F0E7B5-BBCD-4925-B394-C9D7A0A98E6D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 bwMode="gray">
          <a:xfrm>
            <a:off x="2088000" y="3528375"/>
            <a:ext cx="1584000" cy="1584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6" name="Bild 3">
            <a:extLst>
              <a:ext uri="{FF2B5EF4-FFF2-40B4-BE49-F238E27FC236}">
                <a16:creationId xmlns:a16="http://schemas.microsoft.com/office/drawing/2014/main" id="{4F9368A0-8034-47FF-AF19-547D76FB71D7}"/>
              </a:ext>
            </a:extLst>
          </p:cNvPr>
          <p:cNvSpPr>
            <a:spLocks noGrp="1" noChangeAspect="1"/>
          </p:cNvSpPr>
          <p:nvPr>
            <p:ph type="pic" sz="quarter" idx="30"/>
          </p:nvPr>
        </p:nvSpPr>
        <p:spPr bwMode="gray">
          <a:xfrm>
            <a:off x="3780000" y="3528375"/>
            <a:ext cx="1584000" cy="1584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7" name="Bild 4">
            <a:extLst>
              <a:ext uri="{FF2B5EF4-FFF2-40B4-BE49-F238E27FC236}">
                <a16:creationId xmlns:a16="http://schemas.microsoft.com/office/drawing/2014/main" id="{FBDAC3B8-F232-48A5-8C6F-FA833DEA6198}"/>
              </a:ext>
            </a:extLst>
          </p:cNvPr>
          <p:cNvSpPr>
            <a:spLocks noGrp="1" noChangeAspect="1"/>
          </p:cNvSpPr>
          <p:nvPr>
            <p:ph type="pic" sz="quarter" idx="35"/>
          </p:nvPr>
        </p:nvSpPr>
        <p:spPr bwMode="gray">
          <a:xfrm>
            <a:off x="5472000" y="3528375"/>
            <a:ext cx="1584000" cy="1584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8" name="Bild 5">
            <a:extLst>
              <a:ext uri="{FF2B5EF4-FFF2-40B4-BE49-F238E27FC236}">
                <a16:creationId xmlns:a16="http://schemas.microsoft.com/office/drawing/2014/main" id="{B0DAF3E2-8B7B-44CB-A374-E62F5EC86221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 bwMode="gray">
          <a:xfrm>
            <a:off x="7164000" y="3528375"/>
            <a:ext cx="1584000" cy="1584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de-DE" noProof="0" dirty="0"/>
              <a:t>Bild</a:t>
            </a:r>
          </a:p>
        </p:txBody>
      </p:sp>
    </p:spTree>
    <p:extLst>
      <p:ext uri="{BB962C8B-B14F-4D97-AF65-F5344CB8AC3E}">
        <p14:creationId xmlns:p14="http://schemas.microsoft.com/office/powerpoint/2010/main" val="2449700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">
            <a:extLst>
              <a:ext uri="{FF2B5EF4-FFF2-40B4-BE49-F238E27FC236}">
                <a16:creationId xmlns:a16="http://schemas.microsoft.com/office/drawing/2014/main" id="{13A27531-1309-4117-8C29-4ACE858E4C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515" b="10169"/>
          <a:stretch/>
        </p:blipFill>
        <p:spPr bwMode="gray">
          <a:xfrm>
            <a:off x="1204489" y="1420781"/>
            <a:ext cx="6346350" cy="4134837"/>
          </a:xfrm>
          <a:prstGeom prst="rect">
            <a:avLst/>
          </a:prstGeom>
        </p:spPr>
      </p:pic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</a:p>
        </p:txBody>
      </p:sp>
      <p:sp>
        <p:nvSpPr>
          <p:cNvPr id="13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4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B94EA020-8135-40BC-8059-CE7CA370CA7B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5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  <p:sp>
        <p:nvSpPr>
          <p:cNvPr id="11" name="Picture">
            <a:extLst>
              <a:ext uri="{FF2B5EF4-FFF2-40B4-BE49-F238E27FC236}">
                <a16:creationId xmlns:a16="http://schemas.microsoft.com/office/drawing/2014/main" id="{7E0E14C6-2127-4880-993C-CBA3690FFF84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 bwMode="gray">
          <a:xfrm>
            <a:off x="2463088" y="2178394"/>
            <a:ext cx="4217825" cy="2628252"/>
          </a:xfrm>
          <a:solidFill>
            <a:schemeClr val="bg1">
              <a:lumMod val="85000"/>
            </a:schemeClr>
          </a:solidFill>
          <a:effectLst>
            <a:innerShdw blurRad="50800">
              <a:prstClr val="black">
                <a:alpha val="64000"/>
              </a:prstClr>
            </a:innerShdw>
          </a:effectLst>
        </p:spPr>
        <p:txBody>
          <a:bodyPr lIns="144000" tIns="144000" rIns="144000" bIns="144000"/>
          <a:lstStyle>
            <a:lvl1pPr marL="0" indent="0">
              <a:buNone/>
              <a:defRPr>
                <a:latin typeface="+mn-lt"/>
              </a:defRPr>
            </a:lvl1pPr>
          </a:lstStyle>
          <a:p>
            <a:r>
              <a:rPr lang="de-DE" noProof="0" dirty="0"/>
              <a:t>Bild</a:t>
            </a:r>
          </a:p>
        </p:txBody>
      </p:sp>
    </p:spTree>
    <p:extLst>
      <p:ext uri="{BB962C8B-B14F-4D97-AF65-F5344CB8AC3E}">
        <p14:creationId xmlns:p14="http://schemas.microsoft.com/office/powerpoint/2010/main" val="50437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12" descr="Ein Bild, das weiß, Foto, sitzend, schwarz enthält.&#10;&#10;Automatisch generierte Beschreibung">
            <a:extLst>
              <a:ext uri="{FF2B5EF4-FFF2-40B4-BE49-F238E27FC236}">
                <a16:creationId xmlns:a16="http://schemas.microsoft.com/office/drawing/2014/main" id="{90DA4757-8007-46D4-B474-30C48C5CB8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959" t="22377" r="50386" b="33432"/>
          <a:stretch/>
        </p:blipFill>
        <p:spPr bwMode="gray">
          <a:xfrm>
            <a:off x="135016" y="180000"/>
            <a:ext cx="8873967" cy="6498000"/>
          </a:xfrm>
          <a:prstGeom prst="rect">
            <a:avLst/>
          </a:prstGeom>
        </p:spPr>
      </p:pic>
      <p:sp>
        <p:nvSpPr>
          <p:cNvPr id="12" name="Picture">
            <a:extLst>
              <a:ext uri="{FF2B5EF4-FFF2-40B4-BE49-F238E27FC236}">
                <a16:creationId xmlns:a16="http://schemas.microsoft.com/office/drawing/2014/main" id="{49FE96AC-0C3C-464F-AE78-4D851C64BBD2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 bwMode="gray">
          <a:xfrm>
            <a:off x="4906013" y="1084355"/>
            <a:ext cx="3351639" cy="4503645"/>
          </a:xfrm>
          <a:solidFill>
            <a:schemeClr val="bg1">
              <a:lumMod val="85000"/>
            </a:schemeClr>
          </a:solidFill>
          <a:effectLst>
            <a:innerShdw blurRad="50800">
              <a:prstClr val="black">
                <a:alpha val="64000"/>
              </a:prstClr>
            </a:innerShdw>
          </a:effectLst>
        </p:spPr>
        <p:txBody>
          <a:bodyPr lIns="144000" tIns="144000" rIns="144000" bIns="144000"/>
          <a:lstStyle>
            <a:lvl1pPr marL="0" indent="0">
              <a:buNone/>
              <a:defRPr>
                <a:latin typeface="+mn-lt"/>
              </a:defRPr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14" name="Layer">
            <a:extLst>
              <a:ext uri="{FF2B5EF4-FFF2-40B4-BE49-F238E27FC236}">
                <a16:creationId xmlns:a16="http://schemas.microsoft.com/office/drawing/2014/main" id="{7478B327-4BFF-450F-A5F2-2DC4A7321E7B}"/>
              </a:ext>
            </a:extLst>
          </p:cNvPr>
          <p:cNvSpPr/>
          <p:nvPr userDrawn="1"/>
        </p:nvSpPr>
        <p:spPr bwMode="gray">
          <a:xfrm>
            <a:off x="135017" y="180753"/>
            <a:ext cx="3510457" cy="6498000"/>
          </a:xfrm>
          <a:prstGeom prst="rect">
            <a:avLst/>
          </a:prstGeom>
          <a:solidFill>
            <a:schemeClr val="tx1">
              <a:lumMod val="85000"/>
              <a:lumOff val="15000"/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/>
          </a:p>
        </p:txBody>
      </p:sp>
      <p:sp>
        <p:nvSpPr>
          <p:cNvPr id="4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B94EA020-8135-40BC-8059-CE7CA370CA7B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5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86317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HAN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</a:p>
        </p:txBody>
      </p:sp>
      <p:sp>
        <p:nvSpPr>
          <p:cNvPr id="13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4" name="Datum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94EA020-8135-40BC-8059-CE7CA370CA7B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5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  <p:pic>
        <p:nvPicPr>
          <p:cNvPr id="9" name="Graphic">
            <a:extLst>
              <a:ext uri="{FF2B5EF4-FFF2-40B4-BE49-F238E27FC236}">
                <a16:creationId xmlns:a16="http://schemas.microsoft.com/office/drawing/2014/main" id="{D23B9874-EA37-47B5-A1B9-33550D1DB59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5575027" y="1994598"/>
            <a:ext cx="1728376" cy="3491803"/>
          </a:xfrm>
          <a:prstGeom prst="rect">
            <a:avLst/>
          </a:prstGeom>
        </p:spPr>
      </p:pic>
      <p:sp>
        <p:nvSpPr>
          <p:cNvPr id="12" name="Picture">
            <a:extLst>
              <a:ext uri="{FF2B5EF4-FFF2-40B4-BE49-F238E27FC236}">
                <a16:creationId xmlns:a16="http://schemas.microsoft.com/office/drawing/2014/main" id="{A7141B47-971B-4F2F-99D7-66A47115B2BA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 bwMode="gray">
          <a:xfrm>
            <a:off x="5661324" y="2348367"/>
            <a:ext cx="1577005" cy="2791784"/>
          </a:xfrm>
          <a:solidFill>
            <a:schemeClr val="bg1">
              <a:lumMod val="85000"/>
            </a:schemeClr>
          </a:solidFill>
          <a:effectLst>
            <a:innerShdw blurRad="50800">
              <a:prstClr val="black">
                <a:alpha val="64000"/>
              </a:prstClr>
            </a:innerShdw>
          </a:effectLst>
        </p:spPr>
        <p:txBody>
          <a:bodyPr lIns="144000" tIns="144000" rIns="144000" bIns="144000"/>
          <a:lstStyle>
            <a:lvl1pPr marL="0" indent="0">
              <a:buNone/>
              <a:defRPr>
                <a:latin typeface="+mn-lt"/>
              </a:defRPr>
            </a:lvl1pPr>
          </a:lstStyle>
          <a:p>
            <a:r>
              <a:rPr lang="en-US" dirty="0"/>
              <a:t>Bild</a:t>
            </a:r>
          </a:p>
        </p:txBody>
      </p:sp>
    </p:spTree>
    <p:extLst>
      <p:ext uri="{BB962C8B-B14F-4D97-AF65-F5344CB8AC3E}">
        <p14:creationId xmlns:p14="http://schemas.microsoft.com/office/powerpoint/2010/main" val="2289697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"/>
          <p:cNvSpPr>
            <a:spLocks noGrp="1" noChangeAspect="1"/>
          </p:cNvSpPr>
          <p:nvPr>
            <p:ph type="pic" sz="quarter" idx="14"/>
          </p:nvPr>
        </p:nvSpPr>
        <p:spPr bwMode="gray">
          <a:xfrm>
            <a:off x="135323" y="180000"/>
            <a:ext cx="8873355" cy="64980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5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24B36203-82A0-4D6C-B3A9-0D5BD1092305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6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  <p:sp>
        <p:nvSpPr>
          <p:cNvPr id="9" name="Inhalt">
            <a:extLst>
              <a:ext uri="{FF2B5EF4-FFF2-40B4-BE49-F238E27FC236}">
                <a16:creationId xmlns:a16="http://schemas.microsoft.com/office/drawing/2014/main" id="{04BE02BD-046F-4000-B549-321D30FA6180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gray">
          <a:xfrm>
            <a:off x="396000" y="1512000"/>
            <a:ext cx="8352000" cy="4298400"/>
          </a:xfrm>
        </p:spPr>
        <p:txBody>
          <a:bodyPr/>
          <a:lstStyle>
            <a:lvl1pPr marL="27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lvl1pPr>
            <a:lvl2pPr marL="72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lvl2pPr>
            <a:lvl3pPr marL="108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lvl3pPr>
            <a:lvl4pPr marL="144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lvl4pPr>
            <a:lvl5pPr marL="180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lvl5pPr>
          </a:lstStyle>
          <a:p>
            <a:pPr marL="270000" marR="0" lvl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720000" marR="0" lvl="1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1080000" marR="0" lvl="2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1440000" marR="0" lvl="3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1800000" marR="0" lvl="4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4006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">
            <a:extLst>
              <a:ext uri="{FF2B5EF4-FFF2-40B4-BE49-F238E27FC236}">
                <a16:creationId xmlns:a16="http://schemas.microsoft.com/office/drawing/2014/main" id="{314D2A0D-29A3-4D90-AF62-66813ACD59A9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 bwMode="gray">
          <a:xfrm>
            <a:off x="135016" y="180000"/>
            <a:ext cx="2957786" cy="64980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14" name="Bild">
            <a:extLst>
              <a:ext uri="{FF2B5EF4-FFF2-40B4-BE49-F238E27FC236}">
                <a16:creationId xmlns:a16="http://schemas.microsoft.com/office/drawing/2014/main" id="{4F52F71D-25E1-4012-B9C9-78DD9AF46A2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 bwMode="gray">
          <a:xfrm>
            <a:off x="3093413" y="180000"/>
            <a:ext cx="2957174" cy="64980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15" name="Bild">
            <a:extLst>
              <a:ext uri="{FF2B5EF4-FFF2-40B4-BE49-F238E27FC236}">
                <a16:creationId xmlns:a16="http://schemas.microsoft.com/office/drawing/2014/main" id="{05CC3BFB-1EA3-45ED-8289-CA2DDF39A7F1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 bwMode="gray">
          <a:xfrm>
            <a:off x="6050587" y="180000"/>
            <a:ext cx="2957784" cy="64980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4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B94EA020-8135-40BC-8059-CE7CA370CA7B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5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86276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13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3" name="Inhalt"/>
          <p:cNvSpPr>
            <a:spLocks noGrp="1"/>
          </p:cNvSpPr>
          <p:nvPr>
            <p:ph idx="1"/>
          </p:nvPr>
        </p:nvSpPr>
        <p:spPr bwMode="gray">
          <a:xfrm>
            <a:off x="396000" y="1512000"/>
            <a:ext cx="8352000" cy="4298400"/>
          </a:xfrm>
        </p:spPr>
        <p:txBody>
          <a:bodyPr/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4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B94EA020-8135-40BC-8059-CE7CA370CA7B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5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47108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">
            <a:extLst>
              <a:ext uri="{FF2B5EF4-FFF2-40B4-BE49-F238E27FC236}">
                <a16:creationId xmlns:a16="http://schemas.microsoft.com/office/drawing/2014/main" id="{F2911636-C66F-4BD6-AE70-F9F5FCC385F2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 bwMode="gray">
          <a:xfrm>
            <a:off x="143425" y="180753"/>
            <a:ext cx="8857151" cy="6496494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4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B94EA020-8135-40BC-8059-CE7CA370CA7B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5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118FF26-A59F-4F9A-91A8-1A9F77E2CE65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5490119" y="180753"/>
            <a:ext cx="3510457" cy="6496494"/>
          </a:xfrm>
          <a:solidFill>
            <a:schemeClr val="tx1">
              <a:lumMod val="85000"/>
              <a:lumOff val="15000"/>
              <a:alpha val="90000"/>
            </a:schemeClr>
          </a:solidFill>
        </p:spPr>
        <p:txBody>
          <a:bodyPr lIns="540000" tIns="1872000" rIns="540000" bIns="72000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18370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"/>
          <p:cNvSpPr>
            <a:spLocks noGrp="1" noChangeAspect="1"/>
          </p:cNvSpPr>
          <p:nvPr>
            <p:ph type="pic" sz="quarter" idx="14"/>
          </p:nvPr>
        </p:nvSpPr>
        <p:spPr bwMode="gray">
          <a:xfrm>
            <a:off x="135322" y="180000"/>
            <a:ext cx="8873355" cy="64980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9" name="Inhalt"/>
          <p:cNvSpPr>
            <a:spLocks noGrp="1"/>
          </p:cNvSpPr>
          <p:nvPr>
            <p:ph idx="1"/>
          </p:nvPr>
        </p:nvSpPr>
        <p:spPr bwMode="gray">
          <a:xfrm>
            <a:off x="1728000" y="1512000"/>
            <a:ext cx="7020000" cy="4298400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Textmasterformat bearbeiten</a:t>
            </a:r>
          </a:p>
        </p:txBody>
      </p:sp>
      <p:sp>
        <p:nvSpPr>
          <p:cNvPr id="5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2DD76AE4-06CC-40E8-A875-C2C1670823F6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6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02455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MPFEHLUNGEN">
    <p:bg bwMode="gray"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 err="1"/>
              <a:t>Titelmasterformat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22" name="Text 1">
            <a:extLst>
              <a:ext uri="{FF2B5EF4-FFF2-40B4-BE49-F238E27FC236}">
                <a16:creationId xmlns:a16="http://schemas.microsoft.com/office/drawing/2014/main" id="{CB682352-50EC-4DA2-AAF5-80ED0B0DB5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4320000"/>
            <a:ext cx="2700351" cy="540000"/>
          </a:xfrm>
        </p:spPr>
        <p:txBody>
          <a:bodyPr/>
          <a:lstStyle>
            <a:lvl1pPr marL="0" indent="0" algn="l" defTabSz="685891" rtl="0" eaLnBrk="1" latinLnBrk="0" hangingPunct="1">
              <a:lnSpc>
                <a:spcPct val="90000"/>
              </a:lnSpc>
              <a:spcAft>
                <a:spcPts val="750"/>
              </a:spcAft>
              <a:buNone/>
              <a:defRPr lang="de-DE" sz="1200" u="sng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algn="l" defTabSz="685891" rtl="0" eaLnBrk="1" latinLnBrk="0" hangingPunct="1">
              <a:lnSpc>
                <a:spcPct val="90000"/>
              </a:lnSpc>
              <a:spcAft>
                <a:spcPts val="750"/>
              </a:spcAft>
              <a:defRPr lang="de-DE" sz="1050" u="sng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5pPr marL="1147730" indent="0">
              <a:buNone/>
              <a:defRPr/>
            </a:lvl5pPr>
          </a:lstStyle>
          <a:p>
            <a:pPr lvl="0"/>
            <a:r>
              <a:rPr lang="en-US" dirty="0" err="1"/>
              <a:t>Textmasterformat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9428620A-732F-48B6-8A2C-A7657453B5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21825" y="4320000"/>
            <a:ext cx="2700351" cy="540000"/>
          </a:xfrm>
        </p:spPr>
        <p:txBody>
          <a:bodyPr/>
          <a:lstStyle>
            <a:lvl1pPr marL="0" indent="0" algn="l" defTabSz="685891" rtl="0" eaLnBrk="1" latinLnBrk="0" hangingPunct="1">
              <a:lnSpc>
                <a:spcPct val="90000"/>
              </a:lnSpc>
              <a:spcAft>
                <a:spcPts val="750"/>
              </a:spcAft>
              <a:buNone/>
              <a:defRPr lang="de-DE" sz="1200" u="sng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algn="l" defTabSz="685891" rtl="0" eaLnBrk="1" latinLnBrk="0" hangingPunct="1">
              <a:lnSpc>
                <a:spcPct val="90000"/>
              </a:lnSpc>
              <a:spcAft>
                <a:spcPts val="750"/>
              </a:spcAft>
              <a:defRPr lang="de-DE" sz="1050" u="sng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5pPr marL="1147730" indent="0">
              <a:buNone/>
              <a:defRPr/>
            </a:lvl5pPr>
          </a:lstStyle>
          <a:p>
            <a:pPr lvl="0"/>
            <a:r>
              <a:rPr lang="en-US" dirty="0" err="1"/>
              <a:t>Textmasterformat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2A5B4010-D1EF-4D1C-B59D-F4E11D95168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047649" y="4320000"/>
            <a:ext cx="2700351" cy="540000"/>
          </a:xfrm>
        </p:spPr>
        <p:txBody>
          <a:bodyPr/>
          <a:lstStyle>
            <a:lvl1pPr marL="0" indent="0" algn="l" defTabSz="685891" rtl="0" eaLnBrk="1" latinLnBrk="0" hangingPunct="1">
              <a:lnSpc>
                <a:spcPct val="90000"/>
              </a:lnSpc>
              <a:spcAft>
                <a:spcPts val="750"/>
              </a:spcAft>
              <a:buNone/>
              <a:defRPr lang="de-DE" sz="1200" u="sng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algn="l" defTabSz="685891" rtl="0" eaLnBrk="1" latinLnBrk="0" hangingPunct="1">
              <a:lnSpc>
                <a:spcPct val="90000"/>
              </a:lnSpc>
              <a:spcAft>
                <a:spcPts val="750"/>
              </a:spcAft>
              <a:defRPr lang="de-DE" sz="1050" u="sng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5pPr marL="1147730" indent="0">
              <a:buNone/>
              <a:defRPr/>
            </a:lvl5pPr>
          </a:lstStyle>
          <a:p>
            <a:pPr lvl="0"/>
            <a:r>
              <a:rPr lang="en-US" dirty="0" err="1"/>
              <a:t>Textmasterformat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</p:txBody>
      </p:sp>
      <p:sp>
        <p:nvSpPr>
          <p:cNvPr id="31" name="Bild 1">
            <a:extLst>
              <a:ext uri="{FF2B5EF4-FFF2-40B4-BE49-F238E27FC236}">
                <a16:creationId xmlns:a16="http://schemas.microsoft.com/office/drawing/2014/main" id="{FDBAC1D6-F982-4CB7-A3BF-76A69CAA15B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gray">
          <a:xfrm>
            <a:off x="396000" y="2602800"/>
            <a:ext cx="2700000" cy="15192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en-US" dirty="0"/>
              <a:t>Bild</a:t>
            </a:r>
          </a:p>
        </p:txBody>
      </p:sp>
      <p:sp>
        <p:nvSpPr>
          <p:cNvPr id="34" name="Bild 2">
            <a:extLst>
              <a:ext uri="{FF2B5EF4-FFF2-40B4-BE49-F238E27FC236}">
                <a16:creationId xmlns:a16="http://schemas.microsoft.com/office/drawing/2014/main" id="{3CFF6691-0D52-449F-B228-82F79CDD7BA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gray">
          <a:xfrm>
            <a:off x="3222000" y="2602800"/>
            <a:ext cx="2700000" cy="15192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en-US" dirty="0"/>
              <a:t>Bild</a:t>
            </a:r>
          </a:p>
        </p:txBody>
      </p:sp>
      <p:sp>
        <p:nvSpPr>
          <p:cNvPr id="35" name="Bild3">
            <a:extLst>
              <a:ext uri="{FF2B5EF4-FFF2-40B4-BE49-F238E27FC236}">
                <a16:creationId xmlns:a16="http://schemas.microsoft.com/office/drawing/2014/main" id="{F3B54565-3EA0-4861-8CD0-BA8870C0786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6048000" y="2602800"/>
            <a:ext cx="2700000" cy="15192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en-US" dirty="0"/>
              <a:t>Bild</a:t>
            </a:r>
          </a:p>
        </p:txBody>
      </p:sp>
    </p:spTree>
    <p:extLst>
      <p:ext uri="{BB962C8B-B14F-4D97-AF65-F5344CB8AC3E}">
        <p14:creationId xmlns:p14="http://schemas.microsoft.com/office/powerpoint/2010/main" val="3451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3" name="Inhalt 1"/>
          <p:cNvSpPr>
            <a:spLocks noGrp="1"/>
          </p:cNvSpPr>
          <p:nvPr>
            <p:ph sz="half" idx="1"/>
          </p:nvPr>
        </p:nvSpPr>
        <p:spPr bwMode="gray">
          <a:xfrm>
            <a:off x="396000" y="1512000"/>
            <a:ext cx="4014000" cy="4298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4" name="Inhalt 2"/>
          <p:cNvSpPr>
            <a:spLocks noGrp="1"/>
          </p:cNvSpPr>
          <p:nvPr>
            <p:ph sz="half" idx="2"/>
          </p:nvPr>
        </p:nvSpPr>
        <p:spPr bwMode="gray">
          <a:xfrm>
            <a:off x="4733715" y="1512000"/>
            <a:ext cx="4014000" cy="4298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5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97DFA8F8-8354-47B9-8563-FA4DC0AA6735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6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07991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&amp;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3" name="Inhalt 1"/>
          <p:cNvSpPr>
            <a:spLocks noGrp="1"/>
          </p:cNvSpPr>
          <p:nvPr>
            <p:ph sz="half" idx="1" hasCustomPrompt="1"/>
          </p:nvPr>
        </p:nvSpPr>
        <p:spPr bwMode="gray">
          <a:xfrm>
            <a:off x="396000" y="1512000"/>
            <a:ext cx="2566800" cy="4298400"/>
          </a:xfrm>
        </p:spPr>
        <p:txBody>
          <a:bodyPr/>
          <a:lstStyle>
            <a:lvl1pPr marL="202527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000"/>
            </a:lvl1pPr>
            <a:lvl2pPr marL="540072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500"/>
            </a:lvl2pPr>
            <a:lvl3pPr marL="810108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350"/>
            </a:lvl3pPr>
            <a:lvl4pPr marL="1080144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200"/>
            </a:lvl4pPr>
            <a:lvl5pPr marL="1350180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marL="202527" marR="0" lvl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540072" marR="0" lvl="1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810108" marR="0" lvl="2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1080144" marR="0" lvl="3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1350180" marR="0" lvl="4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</p:txBody>
      </p:sp>
      <p:sp>
        <p:nvSpPr>
          <p:cNvPr id="37" name="Inhalt 2"/>
          <p:cNvSpPr>
            <a:spLocks noGrp="1"/>
          </p:cNvSpPr>
          <p:nvPr>
            <p:ph sz="half" idx="14" hasCustomPrompt="1"/>
          </p:nvPr>
        </p:nvSpPr>
        <p:spPr bwMode="gray">
          <a:xfrm>
            <a:off x="3290378" y="1512000"/>
            <a:ext cx="2566800" cy="4298400"/>
          </a:xfrm>
        </p:spPr>
        <p:txBody>
          <a:bodyPr/>
          <a:lstStyle>
            <a:lvl1pPr marL="202527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000"/>
            </a:lvl1pPr>
            <a:lvl2pPr marL="540072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500"/>
            </a:lvl2pPr>
            <a:lvl3pPr marL="810108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350"/>
            </a:lvl3pPr>
            <a:lvl4pPr marL="1080144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200"/>
            </a:lvl4pPr>
            <a:lvl5pPr marL="1350180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marL="202527" marR="0" lvl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540072" marR="0" lvl="1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810108" marR="0" lvl="2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1080144" marR="0" lvl="3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1350180" marR="0" lvl="4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</p:txBody>
      </p:sp>
      <p:sp>
        <p:nvSpPr>
          <p:cNvPr id="4" name="Inhalt 3"/>
          <p:cNvSpPr>
            <a:spLocks noGrp="1"/>
          </p:cNvSpPr>
          <p:nvPr>
            <p:ph sz="half" idx="2"/>
          </p:nvPr>
        </p:nvSpPr>
        <p:spPr bwMode="gray">
          <a:xfrm>
            <a:off x="6181200" y="1512000"/>
            <a:ext cx="2566800" cy="4298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5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6452BFF1-75BC-4329-B5D1-3952D68F3CBD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6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899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EXTBOXES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>
            <a:lvl1pPr>
              <a:defRPr/>
            </a:lvl1pPr>
          </a:lstStyle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10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4" name="Inhalt 1"/>
          <p:cNvSpPr>
            <a:spLocks noGrp="1"/>
          </p:cNvSpPr>
          <p:nvPr>
            <p:ph sz="half" idx="2" hasCustomPrompt="1"/>
          </p:nvPr>
        </p:nvSpPr>
        <p:spPr bwMode="gray">
          <a:xfrm>
            <a:off x="395999" y="1512000"/>
            <a:ext cx="4014000" cy="1933200"/>
          </a:xfrm>
          <a:solidFill>
            <a:schemeClr val="bg1">
              <a:lumMod val="95000"/>
            </a:schemeClr>
          </a:solidFill>
        </p:spPr>
        <p:txBody>
          <a:bodyPr lIns="252000" tIns="252000" rIns="252000" bIns="252000"/>
          <a:lstStyle>
            <a:lvl1pPr marL="27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800"/>
            </a:lvl1pPr>
            <a:lvl2pPr marL="72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050"/>
            </a:lvl2pPr>
            <a:lvl3pPr marL="108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900"/>
            </a:lvl3pPr>
            <a:lvl4pPr marL="144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825"/>
            </a:lvl4pPr>
            <a:lvl5pPr marL="180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82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270000" marR="0" lvl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720000" marR="0" lvl="1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1080000" marR="0" lvl="2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1440000" marR="0" lvl="3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1800000" marR="0" lvl="4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</p:txBody>
      </p:sp>
      <p:sp>
        <p:nvSpPr>
          <p:cNvPr id="6" name="Inhalt 2"/>
          <p:cNvSpPr>
            <a:spLocks noGrp="1"/>
          </p:cNvSpPr>
          <p:nvPr>
            <p:ph sz="quarter" idx="4" hasCustomPrompt="1"/>
          </p:nvPr>
        </p:nvSpPr>
        <p:spPr bwMode="gray">
          <a:xfrm>
            <a:off x="4733715" y="1512000"/>
            <a:ext cx="4014000" cy="1933200"/>
          </a:xfrm>
          <a:solidFill>
            <a:schemeClr val="bg1">
              <a:lumMod val="95000"/>
            </a:schemeClr>
          </a:solidFill>
        </p:spPr>
        <p:txBody>
          <a:bodyPr lIns="252000" tIns="252000" rIns="252000" bIns="252000"/>
          <a:lstStyle>
            <a:lvl1pPr marL="27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200"/>
            </a:lvl1pPr>
            <a:lvl2pPr marL="72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050"/>
            </a:lvl2pPr>
            <a:lvl3pPr marL="108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900"/>
            </a:lvl3pPr>
            <a:lvl4pPr marL="144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825"/>
            </a:lvl4pPr>
            <a:lvl5pPr marL="180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82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270000" marR="0" lvl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720000" marR="0" lvl="1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1080000" marR="0" lvl="2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1440000" marR="0" lvl="3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1800000" marR="0" lvl="4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</p:txBody>
      </p:sp>
      <p:sp>
        <p:nvSpPr>
          <p:cNvPr id="12" name="Inhalt 3"/>
          <p:cNvSpPr>
            <a:spLocks noGrp="1"/>
          </p:cNvSpPr>
          <p:nvPr>
            <p:ph sz="half" idx="15" hasCustomPrompt="1"/>
          </p:nvPr>
        </p:nvSpPr>
        <p:spPr bwMode="gray">
          <a:xfrm>
            <a:off x="395999" y="3877200"/>
            <a:ext cx="4014000" cy="1933200"/>
          </a:xfrm>
          <a:solidFill>
            <a:schemeClr val="bg1">
              <a:lumMod val="95000"/>
            </a:schemeClr>
          </a:solidFill>
        </p:spPr>
        <p:txBody>
          <a:bodyPr lIns="252000" tIns="252000" rIns="252000" bIns="252000"/>
          <a:lstStyle>
            <a:lvl1pPr marL="27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200"/>
            </a:lvl1pPr>
            <a:lvl2pPr marL="72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050"/>
            </a:lvl2pPr>
            <a:lvl3pPr marL="108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900"/>
            </a:lvl3pPr>
            <a:lvl4pPr marL="144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825"/>
            </a:lvl4pPr>
            <a:lvl5pPr marL="180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82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270000" marR="0" lvl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720000" marR="0" lvl="1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1080000" marR="0" lvl="2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1440000" marR="0" lvl="3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1800000" marR="0" lvl="4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  <a:p>
            <a:pPr lvl="4"/>
            <a:endParaRPr lang="de-DE" noProof="0" dirty="0"/>
          </a:p>
        </p:txBody>
      </p:sp>
      <p:sp>
        <p:nvSpPr>
          <p:cNvPr id="14" name="Inhalt 4"/>
          <p:cNvSpPr>
            <a:spLocks noGrp="1"/>
          </p:cNvSpPr>
          <p:nvPr>
            <p:ph sz="quarter" idx="17" hasCustomPrompt="1"/>
          </p:nvPr>
        </p:nvSpPr>
        <p:spPr bwMode="gray">
          <a:xfrm>
            <a:off x="4733715" y="3877200"/>
            <a:ext cx="4014000" cy="1933200"/>
          </a:xfrm>
          <a:solidFill>
            <a:schemeClr val="bg1">
              <a:lumMod val="95000"/>
            </a:schemeClr>
          </a:solidFill>
        </p:spPr>
        <p:txBody>
          <a:bodyPr lIns="252000" tIns="252000" rIns="252000" bIns="252000"/>
          <a:lstStyle>
            <a:lvl1pPr marL="27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200"/>
            </a:lvl1pPr>
            <a:lvl2pPr marL="72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050"/>
            </a:lvl2pPr>
            <a:lvl3pPr marL="108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900"/>
            </a:lvl3pPr>
            <a:lvl4pPr marL="144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825"/>
            </a:lvl4pPr>
            <a:lvl5pPr marL="1800000" marR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82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270000" marR="0" lvl="0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720000" marR="0" lvl="1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1080000" marR="0" lvl="2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1440000" marR="0" lvl="3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1800000" marR="0" lvl="4" indent="-2700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</p:txBody>
      </p:sp>
      <p:sp>
        <p:nvSpPr>
          <p:cNvPr id="7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3CCE1A50-BDF1-4B50-89CF-8705AA818730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8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9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491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 1">
            <a:extLst>
              <a:ext uri="{FF2B5EF4-FFF2-40B4-BE49-F238E27FC236}">
                <a16:creationId xmlns:a16="http://schemas.microsoft.com/office/drawing/2014/main" id="{F2376853-7988-4979-82B1-5DB6C43F50ED}"/>
              </a:ext>
            </a:extLst>
          </p:cNvPr>
          <p:cNvSpPr>
            <a:spLocks noGrp="1"/>
          </p:cNvSpPr>
          <p:nvPr>
            <p:ph sz="half" idx="29" hasCustomPrompt="1"/>
          </p:nvPr>
        </p:nvSpPr>
        <p:spPr bwMode="gray">
          <a:xfrm>
            <a:off x="396000" y="1511999"/>
            <a:ext cx="4004621" cy="1335600"/>
          </a:xfrm>
          <a:noFill/>
        </p:spPr>
        <p:txBody>
          <a:bodyPr lIns="252000" tIns="252000" rIns="252000" bIns="252000"/>
          <a:lstStyle>
            <a:lvl1pPr marL="202527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800"/>
            </a:lvl1pPr>
            <a:lvl2pPr marL="540072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600"/>
            </a:lvl2pPr>
            <a:lvl3pPr marL="810108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400"/>
            </a:lvl3pPr>
            <a:lvl4pPr marL="1080144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200"/>
            </a:lvl4pPr>
            <a:lvl5pPr marL="1350180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1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202527" marR="0" lvl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540072" marR="0" lvl="1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810108" marR="0" lvl="2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1080144" marR="0" lvl="3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1350180" marR="0" lvl="4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</p:txBody>
      </p:sp>
      <p:sp>
        <p:nvSpPr>
          <p:cNvPr id="10" name="Inhalt 3">
            <a:extLst>
              <a:ext uri="{FF2B5EF4-FFF2-40B4-BE49-F238E27FC236}">
                <a16:creationId xmlns:a16="http://schemas.microsoft.com/office/drawing/2014/main" id="{CAB03E44-26B6-4334-A181-A02C4FD43650}"/>
              </a:ext>
            </a:extLst>
          </p:cNvPr>
          <p:cNvSpPr>
            <a:spLocks noGrp="1"/>
          </p:cNvSpPr>
          <p:nvPr>
            <p:ph sz="half" idx="31"/>
          </p:nvPr>
        </p:nvSpPr>
        <p:spPr bwMode="gray">
          <a:xfrm>
            <a:off x="396000" y="2993325"/>
            <a:ext cx="4004621" cy="1335600"/>
          </a:xfrm>
          <a:noFill/>
        </p:spPr>
        <p:txBody>
          <a:bodyPr lIns="252000" tIns="252000" rIns="252000" bIns="252000"/>
          <a:lstStyle>
            <a:lvl1pPr>
              <a:defRPr sz="1200"/>
            </a:lvl1pPr>
            <a:lvl2pPr marL="540072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</p:txBody>
      </p:sp>
      <p:sp>
        <p:nvSpPr>
          <p:cNvPr id="11" name="Inhalt 5">
            <a:extLst>
              <a:ext uri="{FF2B5EF4-FFF2-40B4-BE49-F238E27FC236}">
                <a16:creationId xmlns:a16="http://schemas.microsoft.com/office/drawing/2014/main" id="{AEB126F0-3162-49CA-ABD6-FFAEF72C8085}"/>
              </a:ext>
            </a:extLst>
          </p:cNvPr>
          <p:cNvSpPr>
            <a:spLocks noGrp="1"/>
          </p:cNvSpPr>
          <p:nvPr>
            <p:ph sz="half" idx="33"/>
          </p:nvPr>
        </p:nvSpPr>
        <p:spPr bwMode="gray">
          <a:xfrm>
            <a:off x="396000" y="4474650"/>
            <a:ext cx="4004621" cy="1335600"/>
          </a:xfrm>
          <a:noFill/>
        </p:spPr>
        <p:txBody>
          <a:bodyPr lIns="252000" tIns="252000" rIns="252000" bIns="252000"/>
          <a:lstStyle>
            <a:lvl1pPr>
              <a:defRPr sz="1200"/>
            </a:lvl1pPr>
            <a:lvl2pPr marL="540072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</p:txBody>
      </p:sp>
      <p:sp>
        <p:nvSpPr>
          <p:cNvPr id="12" name="Inhalt 1">
            <a:extLst>
              <a:ext uri="{FF2B5EF4-FFF2-40B4-BE49-F238E27FC236}">
                <a16:creationId xmlns:a16="http://schemas.microsoft.com/office/drawing/2014/main" id="{B5FCB8A1-7CD8-4F40-88C8-365F8D9BE513}"/>
              </a:ext>
            </a:extLst>
          </p:cNvPr>
          <p:cNvSpPr>
            <a:spLocks noGrp="1"/>
          </p:cNvSpPr>
          <p:nvPr>
            <p:ph sz="half" idx="34" hasCustomPrompt="1"/>
          </p:nvPr>
        </p:nvSpPr>
        <p:spPr bwMode="gray">
          <a:xfrm>
            <a:off x="4733716" y="1511999"/>
            <a:ext cx="4004621" cy="1335600"/>
          </a:xfrm>
          <a:noFill/>
        </p:spPr>
        <p:txBody>
          <a:bodyPr lIns="252000" tIns="252000" rIns="252000" bIns="252000"/>
          <a:lstStyle>
            <a:lvl1pPr marL="202527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Wingdings" panose="05000000000000000000" pitchFamily="2" charset="2"/>
              <a:buChar char="§"/>
              <a:tabLst/>
              <a:defRPr sz="1800"/>
            </a:lvl1pPr>
            <a:lvl2pPr marL="540072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600"/>
            </a:lvl2pPr>
            <a:lvl3pPr marL="810108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200"/>
            </a:lvl3pPr>
            <a:lvl4pPr marL="1080144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200"/>
            </a:lvl4pPr>
            <a:lvl5pPr marL="1350180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1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202527" marR="0" lvl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540072" marR="0" lvl="1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810108" marR="0" lvl="2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1080144" marR="0" lvl="3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1350180" marR="0" lvl="4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/>
            </a:pP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  <a:p>
            <a:pPr lvl="2"/>
            <a:endParaRPr lang="de-DE" noProof="0" dirty="0"/>
          </a:p>
        </p:txBody>
      </p:sp>
      <p:sp>
        <p:nvSpPr>
          <p:cNvPr id="13" name="Inhalt 3">
            <a:extLst>
              <a:ext uri="{FF2B5EF4-FFF2-40B4-BE49-F238E27FC236}">
                <a16:creationId xmlns:a16="http://schemas.microsoft.com/office/drawing/2014/main" id="{5C1FCA54-3282-4D61-B2ED-6254ECF20D02}"/>
              </a:ext>
            </a:extLst>
          </p:cNvPr>
          <p:cNvSpPr>
            <a:spLocks noGrp="1"/>
          </p:cNvSpPr>
          <p:nvPr>
            <p:ph sz="half" idx="35"/>
          </p:nvPr>
        </p:nvSpPr>
        <p:spPr bwMode="gray">
          <a:xfrm>
            <a:off x="4733716" y="2993325"/>
            <a:ext cx="4004621" cy="1335600"/>
          </a:xfrm>
          <a:noFill/>
        </p:spPr>
        <p:txBody>
          <a:bodyPr lIns="252000" tIns="252000" rIns="252000" bIns="252000"/>
          <a:lstStyle>
            <a:lvl1pPr>
              <a:defRPr sz="1200"/>
            </a:lvl1pPr>
            <a:lvl2pPr marL="540072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</p:txBody>
      </p:sp>
      <p:sp>
        <p:nvSpPr>
          <p:cNvPr id="14" name="Inhalt 5">
            <a:extLst>
              <a:ext uri="{FF2B5EF4-FFF2-40B4-BE49-F238E27FC236}">
                <a16:creationId xmlns:a16="http://schemas.microsoft.com/office/drawing/2014/main" id="{87D757E1-4397-4DF3-8D3D-E76C22BB64B7}"/>
              </a:ext>
            </a:extLst>
          </p:cNvPr>
          <p:cNvSpPr>
            <a:spLocks noGrp="1"/>
          </p:cNvSpPr>
          <p:nvPr>
            <p:ph sz="half" idx="36"/>
          </p:nvPr>
        </p:nvSpPr>
        <p:spPr bwMode="gray">
          <a:xfrm>
            <a:off x="4733716" y="4474650"/>
            <a:ext cx="4004621" cy="1335600"/>
          </a:xfrm>
          <a:noFill/>
        </p:spPr>
        <p:txBody>
          <a:bodyPr lIns="252000" tIns="252000" rIns="252000" bIns="252000"/>
          <a:lstStyle>
            <a:lvl1pPr>
              <a:defRPr sz="1200"/>
            </a:lvl1pPr>
            <a:lvl2pPr marL="540072" marR="0" indent="-202527" algn="l" defTabSz="685891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ClrTx/>
              <a:buSzTx/>
              <a:buFont typeface="Calibri Light" panose="020F0302020204030204" pitchFamily="34" charset="0"/>
              <a:buChar char="–"/>
              <a:tabLst/>
              <a:defRPr sz="1050"/>
            </a:lvl2pPr>
            <a:lvl3pPr>
              <a:defRPr sz="900"/>
            </a:lvl3pPr>
            <a:lvl4pPr>
              <a:defRPr sz="825"/>
            </a:lvl4pPr>
            <a:lvl5pPr>
              <a:defRPr sz="825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5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97DFA8F8-8354-47B9-8563-FA4DC0AA6735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6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6644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nhalt">
            <a:extLst>
              <a:ext uri="{FF2B5EF4-FFF2-40B4-BE49-F238E27FC236}">
                <a16:creationId xmlns:a16="http://schemas.microsoft.com/office/drawing/2014/main" id="{AE4E8D4B-21B9-48E2-B424-F327E76CF7A0}"/>
              </a:ext>
            </a:extLst>
          </p:cNvPr>
          <p:cNvSpPr>
            <a:spLocks noGrp="1"/>
          </p:cNvSpPr>
          <p:nvPr>
            <p:ph idx="20" hasCustomPrompt="1"/>
          </p:nvPr>
        </p:nvSpPr>
        <p:spPr bwMode="gray">
          <a:xfrm>
            <a:off x="5458788" y="4511993"/>
            <a:ext cx="3548970" cy="2166007"/>
          </a:xfrm>
        </p:spPr>
        <p:txBody>
          <a:bodyPr lIns="360000" tIns="360000" rIns="360000" bIns="360000" anchor="ctr" anchorCtr="0"/>
          <a:lstStyle>
            <a:lvl1pPr algn="l">
              <a:defRPr sz="1600"/>
            </a:lvl1pPr>
            <a:lvl2pPr algn="l">
              <a:defRPr sz="1400"/>
            </a:lvl2pPr>
            <a:lvl3pPr algn="l">
              <a:defRPr sz="1200"/>
            </a:lvl3pPr>
            <a:lvl4pPr algn="l">
              <a:defRPr sz="1100"/>
            </a:lvl4pPr>
            <a:lvl5pPr algn="ctr">
              <a:defRPr/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</p:txBody>
      </p:sp>
      <p:sp>
        <p:nvSpPr>
          <p:cNvPr id="22" name="Inhalt">
            <a:extLst>
              <a:ext uri="{FF2B5EF4-FFF2-40B4-BE49-F238E27FC236}">
                <a16:creationId xmlns:a16="http://schemas.microsoft.com/office/drawing/2014/main" id="{A2530951-CC80-416C-89E2-88C2BE440999}"/>
              </a:ext>
            </a:extLst>
          </p:cNvPr>
          <p:cNvSpPr>
            <a:spLocks noGrp="1"/>
          </p:cNvSpPr>
          <p:nvPr>
            <p:ph idx="19" hasCustomPrompt="1"/>
          </p:nvPr>
        </p:nvSpPr>
        <p:spPr bwMode="gray">
          <a:xfrm>
            <a:off x="1909705" y="4511993"/>
            <a:ext cx="1774688" cy="2166007"/>
          </a:xfrm>
        </p:spPr>
        <p:txBody>
          <a:bodyPr lIns="360000" tIns="360000" rIns="360000" bIns="360000" anchor="ctr" anchorCtr="0"/>
          <a:lstStyle>
            <a:lvl1pPr algn="l">
              <a:defRPr sz="1600"/>
            </a:lvl1pPr>
            <a:lvl2pPr algn="l">
              <a:defRPr sz="1400"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</p:txBody>
      </p:sp>
      <p:sp>
        <p:nvSpPr>
          <p:cNvPr id="21" name="Inhalt">
            <a:extLst>
              <a:ext uri="{FF2B5EF4-FFF2-40B4-BE49-F238E27FC236}">
                <a16:creationId xmlns:a16="http://schemas.microsoft.com/office/drawing/2014/main" id="{35D71557-521B-4FC4-8953-B6241AAE141F}"/>
              </a:ext>
            </a:extLst>
          </p:cNvPr>
          <p:cNvSpPr>
            <a:spLocks noGrp="1"/>
          </p:cNvSpPr>
          <p:nvPr>
            <p:ph idx="18" hasCustomPrompt="1"/>
          </p:nvPr>
        </p:nvSpPr>
        <p:spPr bwMode="gray">
          <a:xfrm>
            <a:off x="3684468" y="179999"/>
            <a:ext cx="1774688" cy="4332008"/>
          </a:xfrm>
        </p:spPr>
        <p:txBody>
          <a:bodyPr lIns="360000" tIns="360000" rIns="360000" bIns="360000" anchor="ctr" anchorCtr="0"/>
          <a:lstStyle>
            <a:lvl1pPr algn="l">
              <a:defRPr sz="1600"/>
            </a:lvl1pPr>
            <a:lvl2pPr algn="l">
              <a:defRPr sz="1400"/>
            </a:lvl2pPr>
            <a:lvl3pPr algn="l">
              <a:defRPr sz="1200"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</p:txBody>
      </p:sp>
      <p:sp>
        <p:nvSpPr>
          <p:cNvPr id="20" name="Inhalt">
            <a:extLst>
              <a:ext uri="{FF2B5EF4-FFF2-40B4-BE49-F238E27FC236}">
                <a16:creationId xmlns:a16="http://schemas.microsoft.com/office/drawing/2014/main" id="{E78239D1-5AB0-49FA-B66A-69EEA984BD26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gray">
          <a:xfrm>
            <a:off x="135017" y="2345984"/>
            <a:ext cx="1774688" cy="4332008"/>
          </a:xfrm>
        </p:spPr>
        <p:txBody>
          <a:bodyPr lIns="360000" tIns="360000" rIns="360000" bIns="360000" anchor="ctr" anchorCtr="0"/>
          <a:lstStyle>
            <a:lvl1pPr algn="l">
              <a:defRPr sz="1600"/>
            </a:lvl1pPr>
            <a:lvl2pPr algn="l">
              <a:defRPr sz="1400"/>
            </a:lvl2pPr>
            <a:lvl3pPr algn="l">
              <a:defRPr sz="1200"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</p:txBody>
      </p:sp>
      <p:sp>
        <p:nvSpPr>
          <p:cNvPr id="19" name="Bild">
            <a:extLst>
              <a:ext uri="{FF2B5EF4-FFF2-40B4-BE49-F238E27FC236}">
                <a16:creationId xmlns:a16="http://schemas.microsoft.com/office/drawing/2014/main" id="{667FBA65-1EEB-4371-B859-1444436A2A2B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 bwMode="gray">
          <a:xfrm>
            <a:off x="5458540" y="179999"/>
            <a:ext cx="3549587" cy="4331994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18" name="Bild">
            <a:extLst>
              <a:ext uri="{FF2B5EF4-FFF2-40B4-BE49-F238E27FC236}">
                <a16:creationId xmlns:a16="http://schemas.microsoft.com/office/drawing/2014/main" id="{B71D8669-AE38-48D8-B706-E3C9EA315B5F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 bwMode="gray">
          <a:xfrm>
            <a:off x="3683492" y="4512001"/>
            <a:ext cx="1774790" cy="2165993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17" name="Bild">
            <a:extLst>
              <a:ext uri="{FF2B5EF4-FFF2-40B4-BE49-F238E27FC236}">
                <a16:creationId xmlns:a16="http://schemas.microsoft.com/office/drawing/2014/main" id="{2B649C8D-16FE-423F-BE91-E60B9E51835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 bwMode="gray">
          <a:xfrm>
            <a:off x="1909706" y="2346001"/>
            <a:ext cx="1774790" cy="2165993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 bwMode="gray">
          <a:xfrm>
            <a:off x="396000" y="432000"/>
            <a:ext cx="3279443" cy="1080000"/>
          </a:xfrm>
        </p:spPr>
        <p:txBody>
          <a:bodyPr/>
          <a:lstStyle/>
          <a:p>
            <a:r>
              <a:rPr lang="de-DE" noProof="0" dirty="0"/>
              <a:t>Titelmasterformat</a:t>
            </a:r>
          </a:p>
        </p:txBody>
      </p:sp>
      <p:sp>
        <p:nvSpPr>
          <p:cNvPr id="13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3279443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4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B94EA020-8135-40BC-8059-CE7CA370CA7B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5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9995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"/>
          <p:cNvSpPr>
            <a:spLocks noGrp="1" noChangeAspect="1"/>
          </p:cNvSpPr>
          <p:nvPr>
            <p:ph type="pic" sz="quarter" idx="14"/>
          </p:nvPr>
        </p:nvSpPr>
        <p:spPr bwMode="gray">
          <a:xfrm>
            <a:off x="147613" y="180000"/>
            <a:ext cx="8848775" cy="64800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11" name="Text"/>
          <p:cNvSpPr>
            <a:spLocks noGrp="1"/>
          </p:cNvSpPr>
          <p:nvPr>
            <p:ph type="body" sz="quarter" idx="16"/>
          </p:nvPr>
        </p:nvSpPr>
        <p:spPr bwMode="gray">
          <a:xfrm>
            <a:off x="6164025" y="180000"/>
            <a:ext cx="2832363" cy="6480000"/>
          </a:xfrm>
          <a:solidFill>
            <a:schemeClr val="accent1">
              <a:lumMod val="75000"/>
              <a:alpha val="80000"/>
            </a:schemeClr>
          </a:solidFill>
        </p:spPr>
        <p:txBody>
          <a:bodyPr lIns="540000" tIns="1512000" rIns="540000" bIns="1080000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5999" y="432000"/>
            <a:ext cx="8352000" cy="1080000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5999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5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D8413E-777F-44B1-9875-1D3F3D5EF246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6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85514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6000" y="432000"/>
            <a:ext cx="8352000" cy="1080000"/>
          </a:xfrm>
        </p:spPr>
        <p:txBody>
          <a:bodyPr/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96000" y="972000"/>
            <a:ext cx="8352000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Geben Sie Ihren Untertitel ein</a:t>
            </a:r>
          </a:p>
        </p:txBody>
      </p:sp>
      <p:sp>
        <p:nvSpPr>
          <p:cNvPr id="3" name="Inhalt 1"/>
          <p:cNvSpPr>
            <a:spLocks noGrp="1"/>
          </p:cNvSpPr>
          <p:nvPr>
            <p:ph sz="half" idx="1"/>
          </p:nvPr>
        </p:nvSpPr>
        <p:spPr bwMode="gray">
          <a:xfrm>
            <a:off x="396000" y="3823200"/>
            <a:ext cx="2566800" cy="1987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37" name="Inhalt 2"/>
          <p:cNvSpPr>
            <a:spLocks noGrp="1"/>
          </p:cNvSpPr>
          <p:nvPr>
            <p:ph sz="half" idx="14"/>
          </p:nvPr>
        </p:nvSpPr>
        <p:spPr bwMode="gray">
          <a:xfrm>
            <a:off x="3289703" y="3823200"/>
            <a:ext cx="2566800" cy="1987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4" name="Inhalt 3"/>
          <p:cNvSpPr>
            <a:spLocks noGrp="1"/>
          </p:cNvSpPr>
          <p:nvPr>
            <p:ph sz="half" idx="2"/>
          </p:nvPr>
        </p:nvSpPr>
        <p:spPr bwMode="gray">
          <a:xfrm>
            <a:off x="6181200" y="3823200"/>
            <a:ext cx="2566800" cy="1987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5" name="Datum"/>
          <p:cNvSpPr>
            <a:spLocks noGrp="1"/>
          </p:cNvSpPr>
          <p:nvPr>
            <p:ph type="dt" sz="half" idx="10"/>
          </p:nvPr>
        </p:nvSpPr>
        <p:spPr bwMode="gray">
          <a:xfrm>
            <a:off x="7668000" y="6084000"/>
            <a:ext cx="1080141" cy="360000"/>
          </a:xfrm>
        </p:spPr>
        <p:txBody>
          <a:bodyPr/>
          <a:lstStyle/>
          <a:p>
            <a:fld id="{6452BFF1-75BC-4329-B5D1-3952D68F3CBD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6" name="Fußzeile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de-DE" noProof="0" dirty="0"/>
              <a:t>Präsentationstitel</a:t>
            </a:r>
          </a:p>
        </p:txBody>
      </p:sp>
      <p:sp>
        <p:nvSpPr>
          <p:cNvPr id="7" name="Foliennummer"/>
          <p:cNvSpPr>
            <a:spLocks noGrp="1"/>
          </p:cNvSpPr>
          <p:nvPr>
            <p:ph type="sldNum" sz="quarter" idx="12"/>
          </p:nvPr>
        </p:nvSpPr>
        <p:spPr bwMode="gray">
          <a:xfrm>
            <a:off x="396000" y="6084000"/>
            <a:ext cx="675088" cy="360000"/>
          </a:xfrm>
        </p:spPr>
        <p:txBody>
          <a:bodyPr/>
          <a:lstStyle/>
          <a:p>
            <a:fld id="{02CEFE82-39F2-4F47-8A0C-D5AB3496FA5C}" type="slidenum">
              <a:rPr lang="de-DE" noProof="0" smtClean="0"/>
              <a:t>‹#›</a:t>
            </a:fld>
            <a:endParaRPr lang="de-DE" noProof="0" dirty="0"/>
          </a:p>
        </p:txBody>
      </p:sp>
      <p:sp>
        <p:nvSpPr>
          <p:cNvPr id="19" name="Bild 1">
            <a:extLst>
              <a:ext uri="{FF2B5EF4-FFF2-40B4-BE49-F238E27FC236}">
                <a16:creationId xmlns:a16="http://schemas.microsoft.com/office/drawing/2014/main" id="{BFF3B081-FF49-4CBD-ABCF-B73601B67C38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 bwMode="gray">
          <a:xfrm>
            <a:off x="685800" y="1512000"/>
            <a:ext cx="1987200" cy="19872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0" name="Bild 2">
            <a:extLst>
              <a:ext uri="{FF2B5EF4-FFF2-40B4-BE49-F238E27FC236}">
                <a16:creationId xmlns:a16="http://schemas.microsoft.com/office/drawing/2014/main" id="{5A864414-EFAA-4805-98A7-D4B6ED901C74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 bwMode="gray">
          <a:xfrm>
            <a:off x="3579503" y="1512000"/>
            <a:ext cx="1987200" cy="19872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lvl1pPr>
          </a:lstStyle>
          <a:p>
            <a:r>
              <a:rPr lang="de-DE" noProof="0" dirty="0"/>
              <a:t>Bild</a:t>
            </a:r>
          </a:p>
        </p:txBody>
      </p:sp>
      <p:sp>
        <p:nvSpPr>
          <p:cNvPr id="21" name="Bild 3">
            <a:extLst>
              <a:ext uri="{FF2B5EF4-FFF2-40B4-BE49-F238E27FC236}">
                <a16:creationId xmlns:a16="http://schemas.microsoft.com/office/drawing/2014/main" id="{6C75FD5C-C9B6-4B9A-8D02-2A1EBB8742D8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 bwMode="gray">
          <a:xfrm>
            <a:off x="6471000" y="1512000"/>
            <a:ext cx="1987200" cy="19872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 dirty="0"/>
              <a:t>Bild</a:t>
            </a:r>
          </a:p>
        </p:txBody>
      </p:sp>
    </p:spTree>
    <p:extLst>
      <p:ext uri="{BB962C8B-B14F-4D97-AF65-F5344CB8AC3E}">
        <p14:creationId xmlns:p14="http://schemas.microsoft.com/office/powerpoint/2010/main" val="300844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396000" y="432000"/>
            <a:ext cx="8352000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Inhalt"/>
          <p:cNvSpPr>
            <a:spLocks noGrp="1"/>
          </p:cNvSpPr>
          <p:nvPr>
            <p:ph type="body" idx="1"/>
          </p:nvPr>
        </p:nvSpPr>
        <p:spPr bwMode="gray">
          <a:xfrm>
            <a:off x="396000" y="1512000"/>
            <a:ext cx="8352000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 dirty="0"/>
              <a:t>Textmasterformat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4" name="Datum"/>
          <p:cNvSpPr>
            <a:spLocks noGrp="1"/>
          </p:cNvSpPr>
          <p:nvPr>
            <p:ph type="dt" sz="half" idx="2"/>
          </p:nvPr>
        </p:nvSpPr>
        <p:spPr bwMode="gray">
          <a:xfrm>
            <a:off x="7658197" y="6084000"/>
            <a:ext cx="1080141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9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9ED068B-3DFD-4AD0-B580-152A92F1A09B}" type="datetime1">
              <a:rPr lang="de-DE" noProof="0" smtClean="0"/>
              <a:t>08.07.21</a:t>
            </a:fld>
            <a:endParaRPr lang="de-DE" noProof="0" dirty="0"/>
          </a:p>
        </p:txBody>
      </p:sp>
      <p:sp>
        <p:nvSpPr>
          <p:cNvPr id="5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2951484" y="6084000"/>
            <a:ext cx="3240422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9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de-DE" noProof="0" dirty="0"/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405053" y="6084000"/>
            <a:ext cx="675088" cy="3600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9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02CEFE82-39F2-4F47-8A0C-D5AB3496FA5C}" type="slidenum">
              <a:rPr lang="de-DE" noProof="0" smtClean="0"/>
              <a:pPr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15922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7" r:id="rId4"/>
    <p:sldLayoutId id="2147483714" r:id="rId5"/>
    <p:sldLayoutId id="2147483828" r:id="rId6"/>
    <p:sldLayoutId id="2147483827" r:id="rId7"/>
    <p:sldLayoutId id="2147483717" r:id="rId8"/>
    <p:sldLayoutId id="2147483821" r:id="rId9"/>
    <p:sldLayoutId id="2147483824" r:id="rId10"/>
    <p:sldLayoutId id="2147483690" r:id="rId11"/>
    <p:sldLayoutId id="2147483725" r:id="rId12"/>
    <p:sldLayoutId id="2147483817" r:id="rId13"/>
    <p:sldLayoutId id="2147483823" r:id="rId14"/>
    <p:sldLayoutId id="2147483818" r:id="rId15"/>
    <p:sldLayoutId id="2147483820" r:id="rId16"/>
    <p:sldLayoutId id="2147483819" r:id="rId17"/>
    <p:sldLayoutId id="2147483826" r:id="rId18"/>
    <p:sldLayoutId id="2147483825" r:id="rId19"/>
    <p:sldLayoutId id="2147483822" r:id="rId20"/>
    <p:sldLayoutId id="2147483733" r:id="rId21"/>
    <p:sldLayoutId id="2147483832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685891" rtl="0" eaLnBrk="1" latinLnBrk="0" hangingPunct="1">
        <a:lnSpc>
          <a:spcPct val="90000"/>
        </a:lnSpc>
        <a:spcBef>
          <a:spcPct val="0"/>
        </a:spcBef>
        <a:buNone/>
        <a:defRPr sz="32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2527" indent="-202527" algn="l" defTabSz="685891" rtl="0" eaLnBrk="1" latinLnBrk="0" hangingPunct="1">
        <a:lnSpc>
          <a:spcPct val="90000"/>
        </a:lnSpc>
        <a:spcBef>
          <a:spcPts val="0"/>
        </a:spcBef>
        <a:spcAft>
          <a:spcPts val="750"/>
        </a:spcAft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40072" indent="-202527" algn="l" defTabSz="685891" rtl="0" eaLnBrk="1" latinLnBrk="0" hangingPunct="1">
        <a:lnSpc>
          <a:spcPct val="90000"/>
        </a:lnSpc>
        <a:spcBef>
          <a:spcPts val="0"/>
        </a:spcBef>
        <a:spcAft>
          <a:spcPts val="750"/>
        </a:spcAft>
        <a:buFont typeface="Calibri Light" panose="020F030202020403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108" indent="-202527" algn="l" defTabSz="685891" rtl="0" eaLnBrk="1" latinLnBrk="0" hangingPunct="1">
        <a:lnSpc>
          <a:spcPct val="90000"/>
        </a:lnSpc>
        <a:spcBef>
          <a:spcPts val="0"/>
        </a:spcBef>
        <a:spcAft>
          <a:spcPts val="750"/>
        </a:spcAft>
        <a:buFont typeface="Calibri Light" panose="020F030202020403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144" indent="-202527" algn="l" defTabSz="685891" rtl="0" eaLnBrk="1" latinLnBrk="0" hangingPunct="1">
        <a:lnSpc>
          <a:spcPct val="90000"/>
        </a:lnSpc>
        <a:spcBef>
          <a:spcPts val="0"/>
        </a:spcBef>
        <a:spcAft>
          <a:spcPts val="750"/>
        </a:spcAft>
        <a:buFont typeface="Calibri Light" panose="020F030202020403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180" indent="-202527" algn="l" defTabSz="685891" rtl="0" eaLnBrk="1" latinLnBrk="0" hangingPunct="1">
        <a:lnSpc>
          <a:spcPct val="90000"/>
        </a:lnSpc>
        <a:spcBef>
          <a:spcPts val="0"/>
        </a:spcBef>
        <a:spcAft>
          <a:spcPts val="750"/>
        </a:spcAft>
        <a:buFont typeface="Calibri Light" panose="020F030202020403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6201" indent="-171473" algn="l" defTabSz="685891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9147" indent="-171473" algn="l" defTabSz="685891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2093" indent="-171473" algn="l" defTabSz="685891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5039" indent="-171473" algn="l" defTabSz="685891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46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91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837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783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729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674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620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566" algn="l" defTabSz="685891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ildplatzhalter 13">
            <a:extLst>
              <a:ext uri="{FF2B5EF4-FFF2-40B4-BE49-F238E27FC236}">
                <a16:creationId xmlns:a16="http://schemas.microsoft.com/office/drawing/2014/main" id="{80476482-DE6B-4832-82B1-DCF2D1E0C7C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224" r="13224"/>
          <a:stretch>
            <a:fillRect/>
          </a:stretch>
        </p:blipFill>
        <p:spPr bwMode="gray"/>
      </p:pic>
      <p:sp>
        <p:nvSpPr>
          <p:cNvPr id="6" name="Layer"/>
          <p:cNvSpPr/>
          <p:nvPr/>
        </p:nvSpPr>
        <p:spPr bwMode="gray">
          <a:xfrm>
            <a:off x="1" y="0"/>
            <a:ext cx="9144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4" tIns="27004" rIns="27004" bIns="27004" rtlCol="0" anchor="ctr"/>
          <a:lstStyle/>
          <a:p>
            <a:pPr algn="ctr">
              <a:lnSpc>
                <a:spcPct val="90000"/>
              </a:lnSpc>
              <a:spcAft>
                <a:spcPts val="750"/>
              </a:spcAft>
            </a:pPr>
            <a:endParaRPr lang="en-US" sz="1350" dirty="0"/>
          </a:p>
        </p:txBody>
      </p:sp>
      <p:sp>
        <p:nvSpPr>
          <p:cNvPr id="2" name="Titel"/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en-US" dirty="0"/>
              <a:t>Tamacoinchi</a:t>
            </a:r>
            <a:endParaRPr lang="en-US" sz="7200" dirty="0"/>
          </a:p>
        </p:txBody>
      </p:sp>
      <p:sp>
        <p:nvSpPr>
          <p:cNvPr id="3" name="Untertitel"/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en-US" dirty="0" err="1"/>
              <a:t>Enis</a:t>
            </a:r>
            <a:r>
              <a:rPr lang="en-US" dirty="0"/>
              <a:t> Tola, Florian Huber, Alexander Parr</a:t>
            </a:r>
          </a:p>
        </p:txBody>
      </p:sp>
      <p:grpSp>
        <p:nvGrpSpPr>
          <p:cNvPr id="7" name="Grafik 1">
            <a:extLst>
              <a:ext uri="{FF2B5EF4-FFF2-40B4-BE49-F238E27FC236}">
                <a16:creationId xmlns:a16="http://schemas.microsoft.com/office/drawing/2014/main" id="{3EBB10C1-D604-4F27-8F13-822A5F612345}"/>
              </a:ext>
            </a:extLst>
          </p:cNvPr>
          <p:cNvGrpSpPr>
            <a:grpSpLocks noChangeAspect="1"/>
          </p:cNvGrpSpPr>
          <p:nvPr/>
        </p:nvGrpSpPr>
        <p:grpSpPr bwMode="gray">
          <a:xfrm flipH="1">
            <a:off x="6912660" y="1335639"/>
            <a:ext cx="2824633" cy="2808366"/>
            <a:chOff x="4142581" y="1490678"/>
            <a:chExt cx="3901224" cy="3878753"/>
          </a:xfrm>
          <a:solidFill>
            <a:schemeClr val="bg1">
              <a:alpha val="30000"/>
            </a:schemeClr>
          </a:solidFill>
        </p:grpSpPr>
        <p:sp>
          <p:nvSpPr>
            <p:cNvPr id="8" name="Freihandform: Form 7">
              <a:extLst>
                <a:ext uri="{FF2B5EF4-FFF2-40B4-BE49-F238E27FC236}">
                  <a16:creationId xmlns:a16="http://schemas.microsoft.com/office/drawing/2014/main" id="{BA0E1BC5-1812-4C24-89F8-72591F99E107}"/>
                </a:ext>
              </a:extLst>
            </p:cNvPr>
            <p:cNvSpPr/>
            <p:nvPr/>
          </p:nvSpPr>
          <p:spPr bwMode="gray">
            <a:xfrm>
              <a:off x="4142581" y="5215984"/>
              <a:ext cx="153352" cy="153352"/>
            </a:xfrm>
            <a:custGeom>
              <a:avLst/>
              <a:gdLst>
                <a:gd name="connsiteX0" fmla="*/ 153353 w 153352"/>
                <a:gd name="connsiteY0" fmla="*/ 76676 h 153352"/>
                <a:gd name="connsiteX1" fmla="*/ 76676 w 153352"/>
                <a:gd name="connsiteY1" fmla="*/ 153353 h 153352"/>
                <a:gd name="connsiteX2" fmla="*/ 0 w 153352"/>
                <a:gd name="connsiteY2" fmla="*/ 76676 h 153352"/>
                <a:gd name="connsiteX3" fmla="*/ 76676 w 153352"/>
                <a:gd name="connsiteY3" fmla="*/ 0 h 153352"/>
                <a:gd name="connsiteX4" fmla="*/ 153353 w 153352"/>
                <a:gd name="connsiteY4" fmla="*/ 76676 h 153352"/>
                <a:gd name="connsiteX5" fmla="*/ 153353 w 153352"/>
                <a:gd name="connsiteY5" fmla="*/ 76676 h 1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352" h="153352">
                  <a:moveTo>
                    <a:pt x="153353" y="76676"/>
                  </a:moveTo>
                  <a:cubicBezTo>
                    <a:pt x="153353" y="119063"/>
                    <a:pt x="118967" y="153353"/>
                    <a:pt x="76676" y="153353"/>
                  </a:cubicBezTo>
                  <a:cubicBezTo>
                    <a:pt x="34385" y="153353"/>
                    <a:pt x="0" y="119063"/>
                    <a:pt x="0" y="76676"/>
                  </a:cubicBezTo>
                  <a:cubicBezTo>
                    <a:pt x="0" y="34385"/>
                    <a:pt x="34290" y="0"/>
                    <a:pt x="76676" y="0"/>
                  </a:cubicBezTo>
                  <a:cubicBezTo>
                    <a:pt x="119063" y="0"/>
                    <a:pt x="153353" y="34385"/>
                    <a:pt x="153353" y="76676"/>
                  </a:cubicBezTo>
                  <a:lnTo>
                    <a:pt x="153353" y="7667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" name="Freihandform: Form 8">
              <a:extLst>
                <a:ext uri="{FF2B5EF4-FFF2-40B4-BE49-F238E27FC236}">
                  <a16:creationId xmlns:a16="http://schemas.microsoft.com/office/drawing/2014/main" id="{A6BBB418-71AE-4278-9D3C-018E6153FD13}"/>
                </a:ext>
              </a:extLst>
            </p:cNvPr>
            <p:cNvSpPr/>
            <p:nvPr/>
          </p:nvSpPr>
          <p:spPr bwMode="gray">
            <a:xfrm>
              <a:off x="6100730" y="3272027"/>
              <a:ext cx="152971" cy="152971"/>
            </a:xfrm>
            <a:custGeom>
              <a:avLst/>
              <a:gdLst>
                <a:gd name="connsiteX0" fmla="*/ 152971 w 152971"/>
                <a:gd name="connsiteY0" fmla="*/ 76486 h 152971"/>
                <a:gd name="connsiteX1" fmla="*/ 76486 w 152971"/>
                <a:gd name="connsiteY1" fmla="*/ 152971 h 152971"/>
                <a:gd name="connsiteX2" fmla="*/ 0 w 152971"/>
                <a:gd name="connsiteY2" fmla="*/ 76486 h 152971"/>
                <a:gd name="connsiteX3" fmla="*/ 76486 w 152971"/>
                <a:gd name="connsiteY3" fmla="*/ 0 h 152971"/>
                <a:gd name="connsiteX4" fmla="*/ 152971 w 152971"/>
                <a:gd name="connsiteY4" fmla="*/ 76486 h 152971"/>
                <a:gd name="connsiteX5" fmla="*/ 152971 w 152971"/>
                <a:gd name="connsiteY5" fmla="*/ 76486 h 152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971" h="152971">
                  <a:moveTo>
                    <a:pt x="152971" y="76486"/>
                  </a:moveTo>
                  <a:cubicBezTo>
                    <a:pt x="152971" y="118777"/>
                    <a:pt x="118681" y="152971"/>
                    <a:pt x="76486" y="152971"/>
                  </a:cubicBezTo>
                  <a:cubicBezTo>
                    <a:pt x="34195" y="152971"/>
                    <a:pt x="0" y="118777"/>
                    <a:pt x="0" y="76486"/>
                  </a:cubicBezTo>
                  <a:cubicBezTo>
                    <a:pt x="0" y="34195"/>
                    <a:pt x="34290" y="0"/>
                    <a:pt x="76486" y="0"/>
                  </a:cubicBezTo>
                  <a:cubicBezTo>
                    <a:pt x="118681" y="0"/>
                    <a:pt x="152971" y="34195"/>
                    <a:pt x="152971" y="76486"/>
                  </a:cubicBezTo>
                  <a:lnTo>
                    <a:pt x="152971" y="7648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" name="Freihandform: Form 9">
              <a:extLst>
                <a:ext uri="{FF2B5EF4-FFF2-40B4-BE49-F238E27FC236}">
                  <a16:creationId xmlns:a16="http://schemas.microsoft.com/office/drawing/2014/main" id="{68C3D472-8BA6-4749-B7DF-5ED79C8FA14A}"/>
                </a:ext>
              </a:extLst>
            </p:cNvPr>
            <p:cNvSpPr/>
            <p:nvPr/>
          </p:nvSpPr>
          <p:spPr bwMode="gray">
            <a:xfrm>
              <a:off x="6623295" y="2283332"/>
              <a:ext cx="650890" cy="651129"/>
            </a:xfrm>
            <a:custGeom>
              <a:avLst/>
              <a:gdLst>
                <a:gd name="connsiteX0" fmla="*/ 325445 w 650890"/>
                <a:gd name="connsiteY0" fmla="*/ 0 h 651129"/>
                <a:gd name="connsiteX1" fmla="*/ 95226 w 650890"/>
                <a:gd name="connsiteY1" fmla="*/ 95345 h 651129"/>
                <a:gd name="connsiteX2" fmla="*/ 95226 w 650890"/>
                <a:gd name="connsiteY2" fmla="*/ 555879 h 651129"/>
                <a:gd name="connsiteX3" fmla="*/ 325445 w 650890"/>
                <a:gd name="connsiteY3" fmla="*/ 651129 h 651129"/>
                <a:gd name="connsiteX4" fmla="*/ 555665 w 650890"/>
                <a:gd name="connsiteY4" fmla="*/ 555879 h 651129"/>
                <a:gd name="connsiteX5" fmla="*/ 555665 w 650890"/>
                <a:gd name="connsiteY5" fmla="*/ 95345 h 651129"/>
                <a:gd name="connsiteX6" fmla="*/ 325445 w 650890"/>
                <a:gd name="connsiteY6" fmla="*/ 0 h 651129"/>
                <a:gd name="connsiteX7" fmla="*/ 325445 w 650890"/>
                <a:gd name="connsiteY7" fmla="*/ 0 h 651129"/>
                <a:gd name="connsiteX8" fmla="*/ 447556 w 650890"/>
                <a:gd name="connsiteY8" fmla="*/ 447675 h 651129"/>
                <a:gd name="connsiteX9" fmla="*/ 203430 w 650890"/>
                <a:gd name="connsiteY9" fmla="*/ 447675 h 651129"/>
                <a:gd name="connsiteX10" fmla="*/ 203430 w 650890"/>
                <a:gd name="connsiteY10" fmla="*/ 203549 h 651129"/>
                <a:gd name="connsiteX11" fmla="*/ 325445 w 650890"/>
                <a:gd name="connsiteY11" fmla="*/ 152971 h 651129"/>
                <a:gd name="connsiteX12" fmla="*/ 447556 w 650890"/>
                <a:gd name="connsiteY12" fmla="*/ 203549 h 651129"/>
                <a:gd name="connsiteX13" fmla="*/ 447556 w 650890"/>
                <a:gd name="connsiteY13" fmla="*/ 447675 h 651129"/>
                <a:gd name="connsiteX14" fmla="*/ 447556 w 650890"/>
                <a:gd name="connsiteY14" fmla="*/ 447675 h 65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50890" h="651129">
                  <a:moveTo>
                    <a:pt x="325445" y="0"/>
                  </a:moveTo>
                  <a:cubicBezTo>
                    <a:pt x="238482" y="0"/>
                    <a:pt x="156758" y="33814"/>
                    <a:pt x="95226" y="95345"/>
                  </a:cubicBezTo>
                  <a:cubicBezTo>
                    <a:pt x="-31742" y="222313"/>
                    <a:pt x="-31742" y="428911"/>
                    <a:pt x="95226" y="555879"/>
                  </a:cubicBezTo>
                  <a:cubicBezTo>
                    <a:pt x="158663" y="619316"/>
                    <a:pt x="242102" y="651129"/>
                    <a:pt x="325445" y="651129"/>
                  </a:cubicBezTo>
                  <a:cubicBezTo>
                    <a:pt x="408789" y="651129"/>
                    <a:pt x="492228" y="619316"/>
                    <a:pt x="555665" y="555879"/>
                  </a:cubicBezTo>
                  <a:cubicBezTo>
                    <a:pt x="682633" y="428911"/>
                    <a:pt x="682633" y="222313"/>
                    <a:pt x="555665" y="95345"/>
                  </a:cubicBezTo>
                  <a:cubicBezTo>
                    <a:pt x="494228" y="33814"/>
                    <a:pt x="412409" y="0"/>
                    <a:pt x="325445" y="0"/>
                  </a:cubicBezTo>
                  <a:lnTo>
                    <a:pt x="325445" y="0"/>
                  </a:lnTo>
                  <a:close/>
                  <a:moveTo>
                    <a:pt x="447556" y="447675"/>
                  </a:moveTo>
                  <a:cubicBezTo>
                    <a:pt x="380214" y="514921"/>
                    <a:pt x="270677" y="514921"/>
                    <a:pt x="203430" y="447675"/>
                  </a:cubicBezTo>
                  <a:cubicBezTo>
                    <a:pt x="136089" y="380333"/>
                    <a:pt x="136089" y="270796"/>
                    <a:pt x="203430" y="203549"/>
                  </a:cubicBezTo>
                  <a:cubicBezTo>
                    <a:pt x="236006" y="170974"/>
                    <a:pt x="279344" y="152971"/>
                    <a:pt x="325445" y="152971"/>
                  </a:cubicBezTo>
                  <a:cubicBezTo>
                    <a:pt x="371547" y="152971"/>
                    <a:pt x="414885" y="170879"/>
                    <a:pt x="447556" y="203549"/>
                  </a:cubicBezTo>
                  <a:cubicBezTo>
                    <a:pt x="514802" y="270796"/>
                    <a:pt x="514802" y="380333"/>
                    <a:pt x="447556" y="447675"/>
                  </a:cubicBezTo>
                  <a:lnTo>
                    <a:pt x="447556" y="4476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grpSp>
          <p:nvGrpSpPr>
            <p:cNvPr id="11" name="Grafik 1">
              <a:extLst>
                <a:ext uri="{FF2B5EF4-FFF2-40B4-BE49-F238E27FC236}">
                  <a16:creationId xmlns:a16="http://schemas.microsoft.com/office/drawing/2014/main" id="{68EEC130-9B64-45F0-BC1E-E79DBDA7252E}"/>
                </a:ext>
              </a:extLst>
            </p:cNvPr>
            <p:cNvGrpSpPr/>
            <p:nvPr/>
          </p:nvGrpSpPr>
          <p:grpSpPr bwMode="gray">
            <a:xfrm>
              <a:off x="4142730" y="1490678"/>
              <a:ext cx="3901075" cy="3878753"/>
              <a:chOff x="4142730" y="1490678"/>
              <a:chExt cx="3901075" cy="387875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5D927B81-818C-4AC5-9316-5628FC926BD6}"/>
                  </a:ext>
                </a:extLst>
              </p:cNvPr>
              <p:cNvSpPr/>
              <p:nvPr/>
            </p:nvSpPr>
            <p:spPr bwMode="gray">
              <a:xfrm>
                <a:off x="4389006" y="4379453"/>
                <a:ext cx="751574" cy="751568"/>
              </a:xfrm>
              <a:custGeom>
                <a:avLst/>
                <a:gdLst>
                  <a:gd name="connsiteX0" fmla="*/ 709218 w 751574"/>
                  <a:gd name="connsiteY0" fmla="*/ 235123 h 751568"/>
                  <a:gd name="connsiteX1" fmla="*/ 606634 w 751574"/>
                  <a:gd name="connsiteY1" fmla="*/ 269508 h 751568"/>
                  <a:gd name="connsiteX2" fmla="*/ 515479 w 751574"/>
                  <a:gd name="connsiteY2" fmla="*/ 452483 h 751568"/>
                  <a:gd name="connsiteX3" fmla="*/ 307453 w 751574"/>
                  <a:gd name="connsiteY3" fmla="*/ 591358 h 751568"/>
                  <a:gd name="connsiteX4" fmla="*/ 201440 w 751574"/>
                  <a:gd name="connsiteY4" fmla="*/ 598597 h 751568"/>
                  <a:gd name="connsiteX5" fmla="*/ 166293 w 751574"/>
                  <a:gd name="connsiteY5" fmla="*/ 585357 h 751568"/>
                  <a:gd name="connsiteX6" fmla="*/ 153148 w 751574"/>
                  <a:gd name="connsiteY6" fmla="*/ 550210 h 751568"/>
                  <a:gd name="connsiteX7" fmla="*/ 160387 w 751574"/>
                  <a:gd name="connsiteY7" fmla="*/ 444197 h 751568"/>
                  <a:gd name="connsiteX8" fmla="*/ 299167 w 751574"/>
                  <a:gd name="connsiteY8" fmla="*/ 236170 h 751568"/>
                  <a:gd name="connsiteX9" fmla="*/ 482142 w 751574"/>
                  <a:gd name="connsiteY9" fmla="*/ 145016 h 751568"/>
                  <a:gd name="connsiteX10" fmla="*/ 516527 w 751574"/>
                  <a:gd name="connsiteY10" fmla="*/ 42432 h 751568"/>
                  <a:gd name="connsiteX11" fmla="*/ 413943 w 751574"/>
                  <a:gd name="connsiteY11" fmla="*/ 8047 h 751568"/>
                  <a:gd name="connsiteX12" fmla="*/ 230968 w 751574"/>
                  <a:gd name="connsiteY12" fmla="*/ 99201 h 751568"/>
                  <a:gd name="connsiteX13" fmla="*/ 7702 w 751574"/>
                  <a:gd name="connsiteY13" fmla="*/ 433719 h 751568"/>
                  <a:gd name="connsiteX14" fmla="*/ 463 w 751574"/>
                  <a:gd name="connsiteY14" fmla="*/ 539637 h 751568"/>
                  <a:gd name="connsiteX15" fmla="*/ 58089 w 751574"/>
                  <a:gd name="connsiteY15" fmla="*/ 693466 h 751568"/>
                  <a:gd name="connsiteX16" fmla="*/ 198297 w 751574"/>
                  <a:gd name="connsiteY16" fmla="*/ 751568 h 751568"/>
                  <a:gd name="connsiteX17" fmla="*/ 211918 w 751574"/>
                  <a:gd name="connsiteY17" fmla="*/ 751092 h 751568"/>
                  <a:gd name="connsiteX18" fmla="*/ 317836 w 751574"/>
                  <a:gd name="connsiteY18" fmla="*/ 743853 h 751568"/>
                  <a:gd name="connsiteX19" fmla="*/ 652354 w 751574"/>
                  <a:gd name="connsiteY19" fmla="*/ 520587 h 751568"/>
                  <a:gd name="connsiteX20" fmla="*/ 743508 w 751574"/>
                  <a:gd name="connsiteY20" fmla="*/ 337612 h 751568"/>
                  <a:gd name="connsiteX21" fmla="*/ 709218 w 751574"/>
                  <a:gd name="connsiteY21" fmla="*/ 235123 h 751568"/>
                  <a:gd name="connsiteX22" fmla="*/ 709218 w 751574"/>
                  <a:gd name="connsiteY22" fmla="*/ 235123 h 751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51574" h="751568">
                    <a:moveTo>
                      <a:pt x="709218" y="235123"/>
                    </a:moveTo>
                    <a:cubicBezTo>
                      <a:pt x="671404" y="216263"/>
                      <a:pt x="625493" y="231694"/>
                      <a:pt x="606634" y="269508"/>
                    </a:cubicBezTo>
                    <a:lnTo>
                      <a:pt x="515479" y="452483"/>
                    </a:lnTo>
                    <a:cubicBezTo>
                      <a:pt x="475855" y="532112"/>
                      <a:pt x="396131" y="585262"/>
                      <a:pt x="307453" y="591358"/>
                    </a:cubicBezTo>
                    <a:lnTo>
                      <a:pt x="201440" y="598597"/>
                    </a:lnTo>
                    <a:cubicBezTo>
                      <a:pt x="183533" y="599835"/>
                      <a:pt x="171722" y="590882"/>
                      <a:pt x="166293" y="585357"/>
                    </a:cubicBezTo>
                    <a:cubicBezTo>
                      <a:pt x="160864" y="579928"/>
                      <a:pt x="151910" y="568117"/>
                      <a:pt x="153148" y="550210"/>
                    </a:cubicBezTo>
                    <a:lnTo>
                      <a:pt x="160387" y="444197"/>
                    </a:lnTo>
                    <a:cubicBezTo>
                      <a:pt x="166483" y="355519"/>
                      <a:pt x="219633" y="275795"/>
                      <a:pt x="299167" y="236170"/>
                    </a:cubicBezTo>
                    <a:lnTo>
                      <a:pt x="482142" y="145016"/>
                    </a:lnTo>
                    <a:cubicBezTo>
                      <a:pt x="519956" y="126157"/>
                      <a:pt x="535387" y="80246"/>
                      <a:pt x="516527" y="42432"/>
                    </a:cubicBezTo>
                    <a:cubicBezTo>
                      <a:pt x="497668" y="4618"/>
                      <a:pt x="451757" y="-10813"/>
                      <a:pt x="413943" y="8047"/>
                    </a:cubicBezTo>
                    <a:lnTo>
                      <a:pt x="230968" y="99201"/>
                    </a:lnTo>
                    <a:cubicBezTo>
                      <a:pt x="103047" y="162923"/>
                      <a:pt x="17417" y="291130"/>
                      <a:pt x="7702" y="433719"/>
                    </a:cubicBezTo>
                    <a:lnTo>
                      <a:pt x="463" y="539637"/>
                    </a:lnTo>
                    <a:cubicBezTo>
                      <a:pt x="-3443" y="596787"/>
                      <a:pt x="17512" y="652889"/>
                      <a:pt x="58089" y="693466"/>
                    </a:cubicBezTo>
                    <a:cubicBezTo>
                      <a:pt x="95427" y="730804"/>
                      <a:pt x="145909" y="751568"/>
                      <a:pt x="198297" y="751568"/>
                    </a:cubicBezTo>
                    <a:cubicBezTo>
                      <a:pt x="202774" y="751568"/>
                      <a:pt x="207346" y="751378"/>
                      <a:pt x="211918" y="751092"/>
                    </a:cubicBezTo>
                    <a:lnTo>
                      <a:pt x="317836" y="743853"/>
                    </a:lnTo>
                    <a:cubicBezTo>
                      <a:pt x="460425" y="734137"/>
                      <a:pt x="588631" y="648508"/>
                      <a:pt x="652354" y="520587"/>
                    </a:cubicBezTo>
                    <a:lnTo>
                      <a:pt x="743508" y="337612"/>
                    </a:lnTo>
                    <a:cubicBezTo>
                      <a:pt x="762367" y="299798"/>
                      <a:pt x="747032" y="253887"/>
                      <a:pt x="709218" y="235123"/>
                    </a:cubicBezTo>
                    <a:lnTo>
                      <a:pt x="709218" y="23512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02C7227D-D2B8-42E6-8E91-9480E38D4FE3}"/>
                  </a:ext>
                </a:extLst>
              </p:cNvPr>
              <p:cNvSpPr/>
              <p:nvPr/>
            </p:nvSpPr>
            <p:spPr bwMode="gray">
              <a:xfrm>
                <a:off x="4142730" y="1490678"/>
                <a:ext cx="3901075" cy="3878753"/>
              </a:xfrm>
              <a:custGeom>
                <a:avLst/>
                <a:gdLst>
                  <a:gd name="connsiteX0" fmla="*/ 3848426 w 3901075"/>
                  <a:gd name="connsiteY0" fmla="*/ 50942 h 3878753"/>
                  <a:gd name="connsiteX1" fmla="*/ 3712886 w 3901075"/>
                  <a:gd name="connsiteY1" fmla="*/ 364 h 3878753"/>
                  <a:gd name="connsiteX2" fmla="*/ 3641639 w 3901075"/>
                  <a:gd name="connsiteY2" fmla="*/ 4936 h 3878753"/>
                  <a:gd name="connsiteX3" fmla="*/ 2001719 w 3901075"/>
                  <a:gd name="connsiteY3" fmla="*/ 850756 h 3878753"/>
                  <a:gd name="connsiteX4" fmla="*/ 1833984 w 3901075"/>
                  <a:gd name="connsiteY4" fmla="*/ 1057163 h 3878753"/>
                  <a:gd name="connsiteX5" fmla="*/ 1395167 w 3901075"/>
                  <a:gd name="connsiteY5" fmla="*/ 1044304 h 3878753"/>
                  <a:gd name="connsiteX6" fmla="*/ 1392977 w 3901075"/>
                  <a:gd name="connsiteY6" fmla="*/ 1044304 h 3878753"/>
                  <a:gd name="connsiteX7" fmla="*/ 471814 w 3901075"/>
                  <a:gd name="connsiteY7" fmla="*/ 1425876 h 3878753"/>
                  <a:gd name="connsiteX8" fmla="*/ 22424 w 3901075"/>
                  <a:gd name="connsiteY8" fmla="*/ 1875265 h 3878753"/>
                  <a:gd name="connsiteX9" fmla="*/ 5089 w 3901075"/>
                  <a:gd name="connsiteY9" fmla="*/ 1956799 h 3878753"/>
                  <a:gd name="connsiteX10" fmla="*/ 72526 w 3901075"/>
                  <a:gd name="connsiteY10" fmla="*/ 2005758 h 3878753"/>
                  <a:gd name="connsiteX11" fmla="*/ 1023788 w 3901075"/>
                  <a:gd name="connsiteY11" fmla="*/ 2054621 h 3878753"/>
                  <a:gd name="connsiteX12" fmla="*/ 985021 w 3901075"/>
                  <a:gd name="connsiteY12" fmla="*/ 2102437 h 3878753"/>
                  <a:gd name="connsiteX13" fmla="*/ 977210 w 3901075"/>
                  <a:gd name="connsiteY13" fmla="*/ 2187209 h 3878753"/>
                  <a:gd name="connsiteX14" fmla="*/ 1023978 w 3901075"/>
                  <a:gd name="connsiteY14" fmla="*/ 2268076 h 3878753"/>
                  <a:gd name="connsiteX15" fmla="*/ 798426 w 3901075"/>
                  <a:gd name="connsiteY15" fmla="*/ 2535919 h 3878753"/>
                  <a:gd name="connsiteX16" fmla="*/ 787758 w 3901075"/>
                  <a:gd name="connsiteY16" fmla="*/ 2617930 h 3878753"/>
                  <a:gd name="connsiteX17" fmla="*/ 982163 w 3901075"/>
                  <a:gd name="connsiteY17" fmla="*/ 2896059 h 3878753"/>
                  <a:gd name="connsiteX18" fmla="*/ 1266008 w 3901075"/>
                  <a:gd name="connsiteY18" fmla="*/ 3096275 h 3878753"/>
                  <a:gd name="connsiteX19" fmla="*/ 1298679 w 3901075"/>
                  <a:gd name="connsiteY19" fmla="*/ 3103609 h 3878753"/>
                  <a:gd name="connsiteX20" fmla="*/ 1346876 w 3901075"/>
                  <a:gd name="connsiteY20" fmla="*/ 3086559 h 3878753"/>
                  <a:gd name="connsiteX21" fmla="*/ 1505657 w 3901075"/>
                  <a:gd name="connsiteY21" fmla="*/ 2955115 h 3878753"/>
                  <a:gd name="connsiteX22" fmla="*/ 1620719 w 3901075"/>
                  <a:gd name="connsiteY22" fmla="*/ 2859484 h 3878753"/>
                  <a:gd name="connsiteX23" fmla="*/ 1687775 w 3901075"/>
                  <a:gd name="connsiteY23" fmla="*/ 2897965 h 3878753"/>
                  <a:gd name="connsiteX24" fmla="*/ 1724351 w 3901075"/>
                  <a:gd name="connsiteY24" fmla="*/ 2907299 h 3878753"/>
                  <a:gd name="connsiteX25" fmla="*/ 1771214 w 3901075"/>
                  <a:gd name="connsiteY25" fmla="*/ 2891202 h 3878753"/>
                  <a:gd name="connsiteX26" fmla="*/ 1823411 w 3901075"/>
                  <a:gd name="connsiteY26" fmla="*/ 2850721 h 3878753"/>
                  <a:gd name="connsiteX27" fmla="*/ 1872465 w 3901075"/>
                  <a:gd name="connsiteY27" fmla="*/ 3806078 h 3878753"/>
                  <a:gd name="connsiteX28" fmla="*/ 1921424 w 3901075"/>
                  <a:gd name="connsiteY28" fmla="*/ 3873610 h 3878753"/>
                  <a:gd name="connsiteX29" fmla="*/ 1948856 w 3901075"/>
                  <a:gd name="connsiteY29" fmla="*/ 3878754 h 3878753"/>
                  <a:gd name="connsiteX30" fmla="*/ 2002958 w 3901075"/>
                  <a:gd name="connsiteY30" fmla="*/ 3856370 h 3878753"/>
                  <a:gd name="connsiteX31" fmla="*/ 2452347 w 3901075"/>
                  <a:gd name="connsiteY31" fmla="*/ 3406981 h 3878753"/>
                  <a:gd name="connsiteX32" fmla="*/ 2833919 w 3901075"/>
                  <a:gd name="connsiteY32" fmla="*/ 2485723 h 3878753"/>
                  <a:gd name="connsiteX33" fmla="*/ 2833919 w 3901075"/>
                  <a:gd name="connsiteY33" fmla="*/ 2066623 h 3878753"/>
                  <a:gd name="connsiteX34" fmla="*/ 3011179 w 3901075"/>
                  <a:gd name="connsiteY34" fmla="*/ 1929082 h 3878753"/>
                  <a:gd name="connsiteX35" fmla="*/ 3899004 w 3901075"/>
                  <a:gd name="connsiteY35" fmla="*/ 223249 h 3878753"/>
                  <a:gd name="connsiteX36" fmla="*/ 3900814 w 3901075"/>
                  <a:gd name="connsiteY36" fmla="*/ 186007 h 3878753"/>
                  <a:gd name="connsiteX37" fmla="*/ 3848426 w 3901075"/>
                  <a:gd name="connsiteY37" fmla="*/ 50942 h 3878753"/>
                  <a:gd name="connsiteX38" fmla="*/ 3848426 w 3901075"/>
                  <a:gd name="connsiteY38" fmla="*/ 50942 h 3878753"/>
                  <a:gd name="connsiteX39" fmla="*/ 252263 w 3901075"/>
                  <a:gd name="connsiteY39" fmla="*/ 1861740 h 3878753"/>
                  <a:gd name="connsiteX40" fmla="*/ 580018 w 3901075"/>
                  <a:gd name="connsiteY40" fmla="*/ 1533985 h 3878753"/>
                  <a:gd name="connsiteX41" fmla="*/ 1392024 w 3901075"/>
                  <a:gd name="connsiteY41" fmla="*/ 1197181 h 3878753"/>
                  <a:gd name="connsiteX42" fmla="*/ 1712731 w 3901075"/>
                  <a:gd name="connsiteY42" fmla="*/ 1206610 h 3878753"/>
                  <a:gd name="connsiteX43" fmla="*/ 1143422 w 3901075"/>
                  <a:gd name="connsiteY43" fmla="*/ 1907555 h 3878753"/>
                  <a:gd name="connsiteX44" fmla="*/ 252263 w 3901075"/>
                  <a:gd name="connsiteY44" fmla="*/ 1861740 h 3878753"/>
                  <a:gd name="connsiteX45" fmla="*/ 1407836 w 3901075"/>
                  <a:gd name="connsiteY45" fmla="*/ 2837481 h 3878753"/>
                  <a:gd name="connsiteX46" fmla="*/ 1288964 w 3901075"/>
                  <a:gd name="connsiteY46" fmla="*/ 2936255 h 3878753"/>
                  <a:gd name="connsiteX47" fmla="*/ 1090939 w 3901075"/>
                  <a:gd name="connsiteY47" fmla="*/ 2788237 h 3878753"/>
                  <a:gd name="connsiteX48" fmla="*/ 948159 w 3901075"/>
                  <a:gd name="connsiteY48" fmla="*/ 2595736 h 3878753"/>
                  <a:gd name="connsiteX49" fmla="*/ 1113323 w 3901075"/>
                  <a:gd name="connsiteY49" fmla="*/ 2399617 h 3878753"/>
                  <a:gd name="connsiteX50" fmla="*/ 1276962 w 3901075"/>
                  <a:gd name="connsiteY50" fmla="*/ 2589545 h 3878753"/>
                  <a:gd name="connsiteX51" fmla="*/ 1277153 w 3901075"/>
                  <a:gd name="connsiteY51" fmla="*/ 2589736 h 3878753"/>
                  <a:gd name="connsiteX52" fmla="*/ 1277153 w 3901075"/>
                  <a:gd name="connsiteY52" fmla="*/ 2589736 h 3878753"/>
                  <a:gd name="connsiteX53" fmla="*/ 1277248 w 3901075"/>
                  <a:gd name="connsiteY53" fmla="*/ 2589831 h 3878753"/>
                  <a:gd name="connsiteX54" fmla="*/ 1487846 w 3901075"/>
                  <a:gd name="connsiteY54" fmla="*/ 2770901 h 3878753"/>
                  <a:gd name="connsiteX55" fmla="*/ 1407836 w 3901075"/>
                  <a:gd name="connsiteY55" fmla="*/ 2837481 h 3878753"/>
                  <a:gd name="connsiteX56" fmla="*/ 1407836 w 3901075"/>
                  <a:gd name="connsiteY56" fmla="*/ 2837481 h 3878753"/>
                  <a:gd name="connsiteX57" fmla="*/ 2681138 w 3901075"/>
                  <a:gd name="connsiteY57" fmla="*/ 2485437 h 3878753"/>
                  <a:gd name="connsiteX58" fmla="*/ 2344334 w 3901075"/>
                  <a:gd name="connsiteY58" fmla="*/ 3298491 h 3878753"/>
                  <a:gd name="connsiteX59" fmla="*/ 2016578 w 3901075"/>
                  <a:gd name="connsiteY59" fmla="*/ 3626246 h 3878753"/>
                  <a:gd name="connsiteX60" fmla="*/ 1970858 w 3901075"/>
                  <a:gd name="connsiteY60" fmla="*/ 2736325 h 3878753"/>
                  <a:gd name="connsiteX61" fmla="*/ 2681138 w 3901075"/>
                  <a:gd name="connsiteY61" fmla="*/ 2185209 h 3878753"/>
                  <a:gd name="connsiteX62" fmla="*/ 2681138 w 3901075"/>
                  <a:gd name="connsiteY62" fmla="*/ 2485437 h 3878753"/>
                  <a:gd name="connsiteX63" fmla="*/ 3746414 w 3901075"/>
                  <a:gd name="connsiteY63" fmla="*/ 215534 h 3878753"/>
                  <a:gd name="connsiteX64" fmla="*/ 2917548 w 3901075"/>
                  <a:gd name="connsiteY64" fmla="*/ 1807924 h 3878753"/>
                  <a:gd name="connsiteX65" fmla="*/ 1717684 w 3901075"/>
                  <a:gd name="connsiteY65" fmla="*/ 2738992 h 3878753"/>
                  <a:gd name="connsiteX66" fmla="*/ 1440602 w 3901075"/>
                  <a:gd name="connsiteY66" fmla="*/ 2534395 h 3878753"/>
                  <a:gd name="connsiteX67" fmla="*/ 1845128 w 3901075"/>
                  <a:gd name="connsiteY67" fmla="*/ 2129869 h 3878753"/>
                  <a:gd name="connsiteX68" fmla="*/ 1845128 w 3901075"/>
                  <a:gd name="connsiteY68" fmla="*/ 2021665 h 3878753"/>
                  <a:gd name="connsiteX69" fmla="*/ 1736924 w 3901075"/>
                  <a:gd name="connsiteY69" fmla="*/ 2021665 h 3878753"/>
                  <a:gd name="connsiteX70" fmla="*/ 1332779 w 3901075"/>
                  <a:gd name="connsiteY70" fmla="*/ 2425810 h 3878753"/>
                  <a:gd name="connsiteX71" fmla="*/ 1136659 w 3901075"/>
                  <a:gd name="connsiteY71" fmla="*/ 2158348 h 3878753"/>
                  <a:gd name="connsiteX72" fmla="*/ 2120496 w 3901075"/>
                  <a:gd name="connsiteY72" fmla="*/ 947244 h 3878753"/>
                  <a:gd name="connsiteX73" fmla="*/ 3651449 w 3901075"/>
                  <a:gd name="connsiteY73" fmla="*/ 157622 h 3878753"/>
                  <a:gd name="connsiteX74" fmla="*/ 3722696 w 3901075"/>
                  <a:gd name="connsiteY74" fmla="*/ 153050 h 3878753"/>
                  <a:gd name="connsiteX75" fmla="*/ 3741175 w 3901075"/>
                  <a:gd name="connsiteY75" fmla="*/ 159908 h 3878753"/>
                  <a:gd name="connsiteX76" fmla="*/ 3748319 w 3901075"/>
                  <a:gd name="connsiteY76" fmla="*/ 178291 h 3878753"/>
                  <a:gd name="connsiteX77" fmla="*/ 3746414 w 3901075"/>
                  <a:gd name="connsiteY77" fmla="*/ 215534 h 3878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3901075" h="3878753">
                    <a:moveTo>
                      <a:pt x="3848426" y="50942"/>
                    </a:moveTo>
                    <a:cubicBezTo>
                      <a:pt x="3812517" y="15604"/>
                      <a:pt x="3763082" y="-2874"/>
                      <a:pt x="3712886" y="364"/>
                    </a:cubicBezTo>
                    <a:lnTo>
                      <a:pt x="3641639" y="4936"/>
                    </a:lnTo>
                    <a:cubicBezTo>
                      <a:pt x="3002892" y="45703"/>
                      <a:pt x="2405198" y="354027"/>
                      <a:pt x="2001719" y="850756"/>
                    </a:cubicBezTo>
                    <a:lnTo>
                      <a:pt x="1833984" y="1057163"/>
                    </a:lnTo>
                    <a:lnTo>
                      <a:pt x="1395167" y="1044304"/>
                    </a:lnTo>
                    <a:cubicBezTo>
                      <a:pt x="1394405" y="1044304"/>
                      <a:pt x="1393643" y="1044304"/>
                      <a:pt x="1392977" y="1044304"/>
                    </a:cubicBezTo>
                    <a:cubicBezTo>
                      <a:pt x="1044933" y="1044304"/>
                      <a:pt x="717845" y="1179845"/>
                      <a:pt x="471814" y="1425876"/>
                    </a:cubicBezTo>
                    <a:lnTo>
                      <a:pt x="22424" y="1875265"/>
                    </a:lnTo>
                    <a:cubicBezTo>
                      <a:pt x="1088" y="1896697"/>
                      <a:pt x="-5770" y="1928605"/>
                      <a:pt x="5089" y="1956799"/>
                    </a:cubicBezTo>
                    <a:cubicBezTo>
                      <a:pt x="15947" y="1984993"/>
                      <a:pt x="42332" y="2004234"/>
                      <a:pt x="72526" y="2005758"/>
                    </a:cubicBezTo>
                    <a:lnTo>
                      <a:pt x="1023788" y="2054621"/>
                    </a:lnTo>
                    <a:lnTo>
                      <a:pt x="985021" y="2102437"/>
                    </a:lnTo>
                    <a:cubicBezTo>
                      <a:pt x="965495" y="2126440"/>
                      <a:pt x="962351" y="2159968"/>
                      <a:pt x="977210" y="2187209"/>
                    </a:cubicBezTo>
                    <a:cubicBezTo>
                      <a:pt x="992069" y="2214641"/>
                      <a:pt x="1007690" y="2241597"/>
                      <a:pt x="1023978" y="2268076"/>
                    </a:cubicBezTo>
                    <a:lnTo>
                      <a:pt x="798426" y="2535919"/>
                    </a:lnTo>
                    <a:cubicBezTo>
                      <a:pt x="779186" y="2558780"/>
                      <a:pt x="774995" y="2590879"/>
                      <a:pt x="787758" y="2617930"/>
                    </a:cubicBezTo>
                    <a:cubicBezTo>
                      <a:pt x="837002" y="2722038"/>
                      <a:pt x="902439" y="2815573"/>
                      <a:pt x="982163" y="2896059"/>
                    </a:cubicBezTo>
                    <a:cubicBezTo>
                      <a:pt x="1063793" y="2978451"/>
                      <a:pt x="1159328" y="3045793"/>
                      <a:pt x="1266008" y="3096275"/>
                    </a:cubicBezTo>
                    <a:cubicBezTo>
                      <a:pt x="1276391" y="3101228"/>
                      <a:pt x="1287630" y="3103609"/>
                      <a:pt x="1298679" y="3103609"/>
                    </a:cubicBezTo>
                    <a:cubicBezTo>
                      <a:pt x="1315919" y="3103609"/>
                      <a:pt x="1332969" y="3097799"/>
                      <a:pt x="1346876" y="3086559"/>
                    </a:cubicBezTo>
                    <a:cubicBezTo>
                      <a:pt x="1395453" y="3047126"/>
                      <a:pt x="1451460" y="3000358"/>
                      <a:pt x="1505657" y="2955115"/>
                    </a:cubicBezTo>
                    <a:cubicBezTo>
                      <a:pt x="1544234" y="2922825"/>
                      <a:pt x="1583858" y="2889868"/>
                      <a:pt x="1620719" y="2859484"/>
                    </a:cubicBezTo>
                    <a:cubicBezTo>
                      <a:pt x="1642817" y="2872818"/>
                      <a:pt x="1665106" y="2885582"/>
                      <a:pt x="1687775" y="2897965"/>
                    </a:cubicBezTo>
                    <a:cubicBezTo>
                      <a:pt x="1699205" y="2904156"/>
                      <a:pt x="1711778" y="2907299"/>
                      <a:pt x="1724351" y="2907299"/>
                    </a:cubicBezTo>
                    <a:cubicBezTo>
                      <a:pt x="1741020" y="2907299"/>
                      <a:pt x="1757594" y="2901870"/>
                      <a:pt x="1771214" y="2891202"/>
                    </a:cubicBezTo>
                    <a:lnTo>
                      <a:pt x="1823411" y="2850721"/>
                    </a:lnTo>
                    <a:lnTo>
                      <a:pt x="1872465" y="3806078"/>
                    </a:lnTo>
                    <a:cubicBezTo>
                      <a:pt x="1873989" y="3836272"/>
                      <a:pt x="1893230" y="3862752"/>
                      <a:pt x="1921424" y="3873610"/>
                    </a:cubicBezTo>
                    <a:cubicBezTo>
                      <a:pt x="1930377" y="3877039"/>
                      <a:pt x="1939616" y="3878754"/>
                      <a:pt x="1948856" y="3878754"/>
                    </a:cubicBezTo>
                    <a:cubicBezTo>
                      <a:pt x="1968763" y="3878754"/>
                      <a:pt x="1988289" y="3870943"/>
                      <a:pt x="2002958" y="3856370"/>
                    </a:cubicBezTo>
                    <a:lnTo>
                      <a:pt x="2452347" y="3406981"/>
                    </a:lnTo>
                    <a:cubicBezTo>
                      <a:pt x="2698473" y="3160855"/>
                      <a:pt x="2833919" y="2833766"/>
                      <a:pt x="2833919" y="2485723"/>
                    </a:cubicBezTo>
                    <a:lnTo>
                      <a:pt x="2833919" y="2066623"/>
                    </a:lnTo>
                    <a:lnTo>
                      <a:pt x="3011179" y="1929082"/>
                    </a:lnTo>
                    <a:cubicBezTo>
                      <a:pt x="3542483" y="1516744"/>
                      <a:pt x="3866048" y="894952"/>
                      <a:pt x="3899004" y="223249"/>
                    </a:cubicBezTo>
                    <a:lnTo>
                      <a:pt x="3900814" y="186007"/>
                    </a:lnTo>
                    <a:cubicBezTo>
                      <a:pt x="3903576" y="135429"/>
                      <a:pt x="3884336" y="86280"/>
                      <a:pt x="3848426" y="50942"/>
                    </a:cubicBezTo>
                    <a:lnTo>
                      <a:pt x="3848426" y="50942"/>
                    </a:lnTo>
                    <a:close/>
                    <a:moveTo>
                      <a:pt x="252263" y="1861740"/>
                    </a:moveTo>
                    <a:lnTo>
                      <a:pt x="580018" y="1533985"/>
                    </a:lnTo>
                    <a:cubicBezTo>
                      <a:pt x="796902" y="1317100"/>
                      <a:pt x="1085224" y="1197562"/>
                      <a:pt x="1392024" y="1197181"/>
                    </a:cubicBezTo>
                    <a:lnTo>
                      <a:pt x="1712731" y="1206610"/>
                    </a:lnTo>
                    <a:lnTo>
                      <a:pt x="1143422" y="1907555"/>
                    </a:lnTo>
                    <a:lnTo>
                      <a:pt x="252263" y="1861740"/>
                    </a:lnTo>
                    <a:close/>
                    <a:moveTo>
                      <a:pt x="1407836" y="2837481"/>
                    </a:moveTo>
                    <a:cubicBezTo>
                      <a:pt x="1367926" y="2870818"/>
                      <a:pt x="1326968" y="2905013"/>
                      <a:pt x="1288964" y="2936255"/>
                    </a:cubicBezTo>
                    <a:cubicBezTo>
                      <a:pt x="1215526" y="2896441"/>
                      <a:pt x="1149041" y="2846815"/>
                      <a:pt x="1090939" y="2788237"/>
                    </a:cubicBezTo>
                    <a:cubicBezTo>
                      <a:pt x="1034646" y="2731468"/>
                      <a:pt x="986735" y="2666888"/>
                      <a:pt x="948159" y="2595736"/>
                    </a:cubicBezTo>
                    <a:lnTo>
                      <a:pt x="1113323" y="2399617"/>
                    </a:lnTo>
                    <a:cubicBezTo>
                      <a:pt x="1163234" y="2466673"/>
                      <a:pt x="1217907" y="2530109"/>
                      <a:pt x="1276962" y="2589545"/>
                    </a:cubicBezTo>
                    <a:cubicBezTo>
                      <a:pt x="1277057" y="2589640"/>
                      <a:pt x="1277057" y="2589640"/>
                      <a:pt x="1277153" y="2589736"/>
                    </a:cubicBezTo>
                    <a:lnTo>
                      <a:pt x="1277153" y="2589736"/>
                    </a:lnTo>
                    <a:cubicBezTo>
                      <a:pt x="1277153" y="2589736"/>
                      <a:pt x="1277153" y="2589736"/>
                      <a:pt x="1277248" y="2589831"/>
                    </a:cubicBezTo>
                    <a:cubicBezTo>
                      <a:pt x="1342685" y="2655744"/>
                      <a:pt x="1413170" y="2716132"/>
                      <a:pt x="1487846" y="2770901"/>
                    </a:cubicBezTo>
                    <a:cubicBezTo>
                      <a:pt x="1461461" y="2792809"/>
                      <a:pt x="1434410" y="2815288"/>
                      <a:pt x="1407836" y="2837481"/>
                    </a:cubicBezTo>
                    <a:lnTo>
                      <a:pt x="1407836" y="2837481"/>
                    </a:lnTo>
                    <a:close/>
                    <a:moveTo>
                      <a:pt x="2681138" y="2485437"/>
                    </a:moveTo>
                    <a:cubicBezTo>
                      <a:pt x="2681138" y="2792618"/>
                      <a:pt x="2561504" y="3081321"/>
                      <a:pt x="2344334" y="3298491"/>
                    </a:cubicBezTo>
                    <a:lnTo>
                      <a:pt x="2016578" y="3626246"/>
                    </a:lnTo>
                    <a:lnTo>
                      <a:pt x="1970858" y="2736325"/>
                    </a:lnTo>
                    <a:lnTo>
                      <a:pt x="2681138" y="2185209"/>
                    </a:lnTo>
                    <a:lnTo>
                      <a:pt x="2681138" y="2485437"/>
                    </a:lnTo>
                    <a:close/>
                    <a:moveTo>
                      <a:pt x="3746414" y="215534"/>
                    </a:moveTo>
                    <a:cubicBezTo>
                      <a:pt x="3715743" y="842660"/>
                      <a:pt x="3413610" y="1423018"/>
                      <a:pt x="2917548" y="1807924"/>
                    </a:cubicBezTo>
                    <a:lnTo>
                      <a:pt x="1717684" y="2738992"/>
                    </a:lnTo>
                    <a:cubicBezTo>
                      <a:pt x="1618243" y="2680890"/>
                      <a:pt x="1525469" y="2612215"/>
                      <a:pt x="1440602" y="2534395"/>
                    </a:cubicBezTo>
                    <a:lnTo>
                      <a:pt x="1845128" y="2129869"/>
                    </a:lnTo>
                    <a:cubicBezTo>
                      <a:pt x="1875037" y="2099960"/>
                      <a:pt x="1875037" y="2051573"/>
                      <a:pt x="1845128" y="2021665"/>
                    </a:cubicBezTo>
                    <a:cubicBezTo>
                      <a:pt x="1815220" y="1991756"/>
                      <a:pt x="1766833" y="1991756"/>
                      <a:pt x="1736924" y="2021665"/>
                    </a:cubicBezTo>
                    <a:lnTo>
                      <a:pt x="1332779" y="2425810"/>
                    </a:lnTo>
                    <a:cubicBezTo>
                      <a:pt x="1258484" y="2343514"/>
                      <a:pt x="1192666" y="2253979"/>
                      <a:pt x="1136659" y="2158348"/>
                    </a:cubicBezTo>
                    <a:lnTo>
                      <a:pt x="2120496" y="947244"/>
                    </a:lnTo>
                    <a:cubicBezTo>
                      <a:pt x="2497210" y="483472"/>
                      <a:pt x="3055184" y="195722"/>
                      <a:pt x="3651449" y="157622"/>
                    </a:cubicBezTo>
                    <a:lnTo>
                      <a:pt x="3722696" y="153050"/>
                    </a:lnTo>
                    <a:cubicBezTo>
                      <a:pt x="3732031" y="152478"/>
                      <a:pt x="3738317" y="157146"/>
                      <a:pt x="3741175" y="159908"/>
                    </a:cubicBezTo>
                    <a:cubicBezTo>
                      <a:pt x="3744032" y="162765"/>
                      <a:pt x="3748795" y="168861"/>
                      <a:pt x="3748319" y="178291"/>
                    </a:cubicBezTo>
                    <a:lnTo>
                      <a:pt x="3746414" y="21553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04053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5BA59F93-4921-4E18-BF20-67764399519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5556" r="5556"/>
          <a:stretch>
            <a:fillRect/>
          </a:stretch>
        </p:blipFill>
        <p:spPr bwMode="gray"/>
      </p:pic>
      <p:sp>
        <p:nvSpPr>
          <p:cNvPr id="6" name="Layer"/>
          <p:cNvSpPr>
            <a:spLocks noChangeAspect="1"/>
          </p:cNvSpPr>
          <p:nvPr/>
        </p:nvSpPr>
        <p:spPr bwMode="gray">
          <a:xfrm>
            <a:off x="1" y="0"/>
            <a:ext cx="9144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4" tIns="27004" rIns="27004" bIns="27004" rtlCol="0" anchor="ctr"/>
          <a:lstStyle/>
          <a:p>
            <a:pPr algn="ctr">
              <a:lnSpc>
                <a:spcPct val="90000"/>
              </a:lnSpc>
              <a:spcAft>
                <a:spcPts val="750"/>
              </a:spcAft>
            </a:pPr>
            <a:endParaRPr lang="en-US" sz="1350" dirty="0"/>
          </a:p>
        </p:txBody>
      </p:sp>
      <p:sp>
        <p:nvSpPr>
          <p:cNvPr id="2" name="Titel"/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en-US" dirty="0"/>
              <a:t>1. Problem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AC7B872-CF27-5B44-BDF4-41D7BB828D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55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3DE342-BCDA-4F72-BC27-EBDBC04534D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cap="all" dirty="0"/>
              <a:t>Problem of Tamagotchi 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D3F35017-50DC-40A9-B3E0-A96317345F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/>
              <a:t> </a:t>
            </a:r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4068FF3F-3291-4F54-A0E1-0AC11FAE7763}"/>
              </a:ext>
            </a:extLst>
          </p:cNvPr>
          <p:cNvCxnSpPr>
            <a:cxnSpLocks/>
          </p:cNvCxnSpPr>
          <p:nvPr/>
        </p:nvCxnSpPr>
        <p:spPr bwMode="gray">
          <a:xfrm flipV="1">
            <a:off x="1686370" y="3300733"/>
            <a:ext cx="0" cy="3557267"/>
          </a:xfrm>
          <a:prstGeom prst="line">
            <a:avLst/>
          </a:prstGeom>
          <a:ln w="1905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8642DF95-5993-4B14-AD1D-2E20ABA41FBE}"/>
              </a:ext>
            </a:extLst>
          </p:cNvPr>
          <p:cNvCxnSpPr>
            <a:cxnSpLocks/>
          </p:cNvCxnSpPr>
          <p:nvPr/>
        </p:nvCxnSpPr>
        <p:spPr bwMode="gray">
          <a:xfrm flipV="1">
            <a:off x="4572000" y="3300733"/>
            <a:ext cx="0" cy="3557267"/>
          </a:xfrm>
          <a:prstGeom prst="line">
            <a:avLst/>
          </a:prstGeom>
          <a:ln w="1905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F4787AB3-A3E8-420A-9163-84A2865BA34A}"/>
              </a:ext>
            </a:extLst>
          </p:cNvPr>
          <p:cNvCxnSpPr>
            <a:cxnSpLocks/>
          </p:cNvCxnSpPr>
          <p:nvPr/>
        </p:nvCxnSpPr>
        <p:spPr bwMode="gray">
          <a:xfrm flipV="1">
            <a:off x="7457021" y="3325900"/>
            <a:ext cx="0" cy="3557267"/>
          </a:xfrm>
          <a:prstGeom prst="line">
            <a:avLst/>
          </a:prstGeom>
          <a:ln w="1905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platzhalter 53">
            <a:extLst>
              <a:ext uri="{FF2B5EF4-FFF2-40B4-BE49-F238E27FC236}">
                <a16:creationId xmlns:a16="http://schemas.microsoft.com/office/drawing/2014/main" id="{C9846846-51E2-4C51-A2B4-301B02D6731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 bwMode="gray">
          <a:xfrm>
            <a:off x="3290869" y="3865107"/>
            <a:ext cx="2562634" cy="1350176"/>
          </a:xfrm>
          <a:solidFill>
            <a:schemeClr val="bg1"/>
          </a:solidFill>
        </p:spPr>
        <p:txBody>
          <a:bodyPr anchor="ctr" anchorCtr="0"/>
          <a:lstStyle/>
          <a:p>
            <a:r>
              <a:rPr lang="en-US" sz="2400" dirty="0">
                <a:latin typeface="Bebas Neue" panose="020B0506020202020201" pitchFamily="34" charset="0"/>
              </a:rPr>
              <a:t>Problem 2</a:t>
            </a:r>
          </a:p>
          <a:p>
            <a:r>
              <a:rPr lang="en-GB" sz="1400" dirty="0"/>
              <a:t> To start over again and again is frustrating</a:t>
            </a:r>
            <a:endParaRPr lang="en-US" sz="1400" dirty="0"/>
          </a:p>
        </p:txBody>
      </p:sp>
      <p:sp>
        <p:nvSpPr>
          <p:cNvPr id="55" name="Textplatzhalter 54">
            <a:extLst>
              <a:ext uri="{FF2B5EF4-FFF2-40B4-BE49-F238E27FC236}">
                <a16:creationId xmlns:a16="http://schemas.microsoft.com/office/drawing/2014/main" id="{7D4B5A75-97C6-4CCD-8001-9E25D23D9D8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 bwMode="gray">
          <a:xfrm>
            <a:off x="412951" y="3865107"/>
            <a:ext cx="2562634" cy="1350176"/>
          </a:xfrm>
          <a:solidFill>
            <a:schemeClr val="bg1"/>
          </a:solidFill>
        </p:spPr>
        <p:txBody>
          <a:bodyPr anchor="ctr" anchorCtr="0"/>
          <a:lstStyle/>
          <a:p>
            <a:r>
              <a:rPr lang="en-US" sz="2400" dirty="0">
                <a:latin typeface="Bebas Neue" panose="020B0506020202020201" pitchFamily="34" charset="0"/>
              </a:rPr>
              <a:t>Problem 1</a:t>
            </a:r>
          </a:p>
          <a:p>
            <a:r>
              <a:rPr lang="en-US" sz="1400" dirty="0"/>
              <a:t>No connection between you and your friends.</a:t>
            </a:r>
          </a:p>
        </p:txBody>
      </p:sp>
      <p:sp>
        <p:nvSpPr>
          <p:cNvPr id="56" name="Textplatzhalter 55">
            <a:extLst>
              <a:ext uri="{FF2B5EF4-FFF2-40B4-BE49-F238E27FC236}">
                <a16:creationId xmlns:a16="http://schemas.microsoft.com/office/drawing/2014/main" id="{AC72827D-0D34-4426-AE92-B03BAD0844B1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 bwMode="gray">
          <a:xfrm>
            <a:off x="6175704" y="3865107"/>
            <a:ext cx="2562634" cy="1350176"/>
          </a:xfrm>
          <a:solidFill>
            <a:schemeClr val="bg1"/>
          </a:solidFill>
        </p:spPr>
        <p:txBody>
          <a:bodyPr anchor="ctr" anchorCtr="0"/>
          <a:lstStyle/>
          <a:p>
            <a:r>
              <a:rPr lang="en-US" sz="2400" dirty="0">
                <a:latin typeface="Bebas Neue" panose="020B0506020202020201" pitchFamily="34" charset="0"/>
              </a:rPr>
              <a:t>Problem 3</a:t>
            </a:r>
          </a:p>
          <a:p>
            <a:r>
              <a:rPr lang="en-US" sz="1400" dirty="0"/>
              <a:t>Centralization of the data </a:t>
            </a:r>
          </a:p>
        </p:txBody>
      </p:sp>
      <p:grpSp>
        <p:nvGrpSpPr>
          <p:cNvPr id="50" name="Grafik 184">
            <a:extLst>
              <a:ext uri="{FF2B5EF4-FFF2-40B4-BE49-F238E27FC236}">
                <a16:creationId xmlns:a16="http://schemas.microsoft.com/office/drawing/2014/main" id="{04379AAF-6AB6-43C1-B4AB-B8AD5D5A627B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4326288" y="2192654"/>
            <a:ext cx="491795" cy="972222"/>
            <a:chOff x="5147529" y="1552576"/>
            <a:chExt cx="1899423" cy="3754945"/>
          </a:xfrm>
          <a:solidFill>
            <a:schemeClr val="accent1"/>
          </a:solidFill>
        </p:grpSpPr>
        <p:sp>
          <p:nvSpPr>
            <p:cNvPr id="51" name="Freihandform: Form 50">
              <a:extLst>
                <a:ext uri="{FF2B5EF4-FFF2-40B4-BE49-F238E27FC236}">
                  <a16:creationId xmlns:a16="http://schemas.microsoft.com/office/drawing/2014/main" id="{71E51F5E-8E25-4A37-B0D5-8B456831B2C2}"/>
                </a:ext>
              </a:extLst>
            </p:cNvPr>
            <p:cNvSpPr/>
            <p:nvPr/>
          </p:nvSpPr>
          <p:spPr bwMode="gray">
            <a:xfrm>
              <a:off x="6215792" y="4901565"/>
              <a:ext cx="625411" cy="329469"/>
            </a:xfrm>
            <a:custGeom>
              <a:avLst/>
              <a:gdLst>
                <a:gd name="connsiteX0" fmla="*/ 0 w 625411"/>
                <a:gd name="connsiteY0" fmla="*/ 0 h 329469"/>
                <a:gd name="connsiteX1" fmla="*/ 0 w 625411"/>
                <a:gd name="connsiteY1" fmla="*/ 241363 h 329469"/>
                <a:gd name="connsiteX2" fmla="*/ 88106 w 625411"/>
                <a:gd name="connsiteY2" fmla="*/ 329470 h 329469"/>
                <a:gd name="connsiteX3" fmla="*/ 537305 w 625411"/>
                <a:gd name="connsiteY3" fmla="*/ 329470 h 329469"/>
                <a:gd name="connsiteX4" fmla="*/ 625412 w 625411"/>
                <a:gd name="connsiteY4" fmla="*/ 241363 h 329469"/>
                <a:gd name="connsiteX5" fmla="*/ 383858 w 625411"/>
                <a:gd name="connsiteY5" fmla="*/ 0 h 329469"/>
                <a:gd name="connsiteX6" fmla="*/ 0 w 625411"/>
                <a:gd name="connsiteY6" fmla="*/ 0 h 329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411" h="329469">
                  <a:moveTo>
                    <a:pt x="0" y="0"/>
                  </a:moveTo>
                  <a:lnTo>
                    <a:pt x="0" y="241363"/>
                  </a:lnTo>
                  <a:cubicBezTo>
                    <a:pt x="0" y="290036"/>
                    <a:pt x="39433" y="329470"/>
                    <a:pt x="88106" y="329470"/>
                  </a:cubicBezTo>
                  <a:lnTo>
                    <a:pt x="537305" y="329470"/>
                  </a:lnTo>
                  <a:cubicBezTo>
                    <a:pt x="585978" y="329470"/>
                    <a:pt x="625412" y="290036"/>
                    <a:pt x="625412" y="241363"/>
                  </a:cubicBezTo>
                  <a:cubicBezTo>
                    <a:pt x="625412" y="217932"/>
                    <a:pt x="622459" y="0"/>
                    <a:pt x="38385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A50BF4D3-006E-4F92-BEEE-3F72947C9542}"/>
                </a:ext>
              </a:extLst>
            </p:cNvPr>
            <p:cNvSpPr/>
            <p:nvPr/>
          </p:nvSpPr>
          <p:spPr bwMode="gray">
            <a:xfrm>
              <a:off x="5352826" y="4901469"/>
              <a:ext cx="625697" cy="329660"/>
            </a:xfrm>
            <a:custGeom>
              <a:avLst/>
              <a:gdLst>
                <a:gd name="connsiteX0" fmla="*/ 625697 w 625697"/>
                <a:gd name="connsiteY0" fmla="*/ 0 h 329660"/>
                <a:gd name="connsiteX1" fmla="*/ 625697 w 625697"/>
                <a:gd name="connsiteY1" fmla="*/ 241554 h 329660"/>
                <a:gd name="connsiteX2" fmla="*/ 537591 w 625697"/>
                <a:gd name="connsiteY2" fmla="*/ 329660 h 329660"/>
                <a:gd name="connsiteX3" fmla="*/ 88106 w 625697"/>
                <a:gd name="connsiteY3" fmla="*/ 329660 h 329660"/>
                <a:gd name="connsiteX4" fmla="*/ 0 w 625697"/>
                <a:gd name="connsiteY4" fmla="*/ 241554 h 329660"/>
                <a:gd name="connsiteX5" fmla="*/ 241554 w 625697"/>
                <a:gd name="connsiteY5" fmla="*/ 0 h 329660"/>
                <a:gd name="connsiteX6" fmla="*/ 625697 w 625697"/>
                <a:gd name="connsiteY6" fmla="*/ 0 h 32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697" h="329660">
                  <a:moveTo>
                    <a:pt x="625697" y="0"/>
                  </a:moveTo>
                  <a:lnTo>
                    <a:pt x="625697" y="241554"/>
                  </a:lnTo>
                  <a:cubicBezTo>
                    <a:pt x="625697" y="290227"/>
                    <a:pt x="586264" y="329660"/>
                    <a:pt x="537591" y="329660"/>
                  </a:cubicBezTo>
                  <a:lnTo>
                    <a:pt x="88106" y="329660"/>
                  </a:lnTo>
                  <a:cubicBezTo>
                    <a:pt x="39434" y="329660"/>
                    <a:pt x="0" y="290227"/>
                    <a:pt x="0" y="241554"/>
                  </a:cubicBezTo>
                  <a:cubicBezTo>
                    <a:pt x="0" y="218027"/>
                    <a:pt x="2953" y="0"/>
                    <a:pt x="241554" y="0"/>
                  </a:cubicBezTo>
                  <a:lnTo>
                    <a:pt x="625697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817EE440-27A4-4C14-B484-34E371E6D3B1}"/>
                </a:ext>
              </a:extLst>
            </p:cNvPr>
            <p:cNvSpPr/>
            <p:nvPr/>
          </p:nvSpPr>
          <p:spPr bwMode="gray">
            <a:xfrm>
              <a:off x="5352826" y="4913566"/>
              <a:ext cx="352520" cy="317468"/>
            </a:xfrm>
            <a:custGeom>
              <a:avLst/>
              <a:gdLst>
                <a:gd name="connsiteX0" fmla="*/ 153448 w 352520"/>
                <a:gd name="connsiteY0" fmla="*/ 0 h 317468"/>
                <a:gd name="connsiteX1" fmla="*/ 0 w 352520"/>
                <a:gd name="connsiteY1" fmla="*/ 229362 h 317468"/>
                <a:gd name="connsiteX2" fmla="*/ 88106 w 352520"/>
                <a:gd name="connsiteY2" fmla="*/ 317468 h 317468"/>
                <a:gd name="connsiteX3" fmla="*/ 352520 w 352520"/>
                <a:gd name="connsiteY3" fmla="*/ 317468 h 317468"/>
                <a:gd name="connsiteX4" fmla="*/ 153448 w 352520"/>
                <a:gd name="connsiteY4" fmla="*/ 0 h 31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520" h="317468">
                  <a:moveTo>
                    <a:pt x="153448" y="0"/>
                  </a:moveTo>
                  <a:cubicBezTo>
                    <a:pt x="2286" y="46101"/>
                    <a:pt x="0" y="209169"/>
                    <a:pt x="0" y="229362"/>
                  </a:cubicBezTo>
                  <a:cubicBezTo>
                    <a:pt x="0" y="278035"/>
                    <a:pt x="39434" y="317468"/>
                    <a:pt x="88106" y="317468"/>
                  </a:cubicBezTo>
                  <a:lnTo>
                    <a:pt x="352520" y="317468"/>
                  </a:lnTo>
                  <a:cubicBezTo>
                    <a:pt x="352520" y="177832"/>
                    <a:pt x="271272" y="57150"/>
                    <a:pt x="15344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57" name="Freihandform: Form 56">
              <a:extLst>
                <a:ext uri="{FF2B5EF4-FFF2-40B4-BE49-F238E27FC236}">
                  <a16:creationId xmlns:a16="http://schemas.microsoft.com/office/drawing/2014/main" id="{3D2FEA29-9BFB-4AFD-8EDF-10469C0F604A}"/>
                </a:ext>
              </a:extLst>
            </p:cNvPr>
            <p:cNvSpPr/>
            <p:nvPr/>
          </p:nvSpPr>
          <p:spPr bwMode="gray">
            <a:xfrm>
              <a:off x="6488778" y="4913661"/>
              <a:ext cx="352425" cy="317373"/>
            </a:xfrm>
            <a:custGeom>
              <a:avLst/>
              <a:gdLst>
                <a:gd name="connsiteX0" fmla="*/ 352425 w 352425"/>
                <a:gd name="connsiteY0" fmla="*/ 229267 h 317373"/>
                <a:gd name="connsiteX1" fmla="*/ 198882 w 352425"/>
                <a:gd name="connsiteY1" fmla="*/ 0 h 317373"/>
                <a:gd name="connsiteX2" fmla="*/ 0 w 352425"/>
                <a:gd name="connsiteY2" fmla="*/ 317373 h 317373"/>
                <a:gd name="connsiteX3" fmla="*/ 264414 w 352425"/>
                <a:gd name="connsiteY3" fmla="*/ 317373 h 317373"/>
                <a:gd name="connsiteX4" fmla="*/ 352425 w 352425"/>
                <a:gd name="connsiteY4" fmla="*/ 229267 h 31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425" h="317373">
                  <a:moveTo>
                    <a:pt x="352425" y="229267"/>
                  </a:moveTo>
                  <a:cubicBezTo>
                    <a:pt x="352425" y="209169"/>
                    <a:pt x="350139" y="46006"/>
                    <a:pt x="198882" y="0"/>
                  </a:cubicBezTo>
                  <a:cubicBezTo>
                    <a:pt x="81153" y="57055"/>
                    <a:pt x="0" y="177737"/>
                    <a:pt x="0" y="317373"/>
                  </a:cubicBezTo>
                  <a:lnTo>
                    <a:pt x="264414" y="317373"/>
                  </a:lnTo>
                  <a:cubicBezTo>
                    <a:pt x="312896" y="317373"/>
                    <a:pt x="352425" y="278035"/>
                    <a:pt x="352425" y="22926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62615693-46A9-4AD6-8906-CF79A2D11E95}"/>
                </a:ext>
              </a:extLst>
            </p:cNvPr>
            <p:cNvSpPr/>
            <p:nvPr/>
          </p:nvSpPr>
          <p:spPr bwMode="gray">
            <a:xfrm>
              <a:off x="6409625" y="2339530"/>
              <a:ext cx="382143" cy="776382"/>
            </a:xfrm>
            <a:custGeom>
              <a:avLst/>
              <a:gdLst>
                <a:gd name="connsiteX0" fmla="*/ 0 w 382143"/>
                <a:gd name="connsiteY0" fmla="*/ 0 h 776382"/>
                <a:gd name="connsiteX1" fmla="*/ 382143 w 382143"/>
                <a:gd name="connsiteY1" fmla="*/ 0 h 776382"/>
                <a:gd name="connsiteX2" fmla="*/ 382143 w 382143"/>
                <a:gd name="connsiteY2" fmla="*/ 776383 h 776382"/>
                <a:gd name="connsiteX3" fmla="*/ 0 w 382143"/>
                <a:gd name="connsiteY3" fmla="*/ 776383 h 776382"/>
                <a:gd name="connsiteX4" fmla="*/ 0 w 382143"/>
                <a:gd name="connsiteY4" fmla="*/ 0 h 77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143" h="776382">
                  <a:moveTo>
                    <a:pt x="0" y="0"/>
                  </a:moveTo>
                  <a:lnTo>
                    <a:pt x="382143" y="0"/>
                  </a:lnTo>
                  <a:lnTo>
                    <a:pt x="382143" y="776383"/>
                  </a:lnTo>
                  <a:lnTo>
                    <a:pt x="0" y="7763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F4EB5FFA-DC29-44B3-A191-E20409CF4415}"/>
                </a:ext>
              </a:extLst>
            </p:cNvPr>
            <p:cNvSpPr/>
            <p:nvPr/>
          </p:nvSpPr>
          <p:spPr bwMode="gray">
            <a:xfrm>
              <a:off x="5224066" y="3041204"/>
              <a:ext cx="533573" cy="865950"/>
            </a:xfrm>
            <a:custGeom>
              <a:avLst/>
              <a:gdLst>
                <a:gd name="connsiteX0" fmla="*/ 404224 w 533573"/>
                <a:gd name="connsiteY0" fmla="*/ 415799 h 865950"/>
                <a:gd name="connsiteX1" fmla="*/ 219248 w 533573"/>
                <a:gd name="connsiteY1" fmla="*/ 799466 h 865950"/>
                <a:gd name="connsiteX2" fmla="*/ 114950 w 533573"/>
                <a:gd name="connsiteY2" fmla="*/ 865951 h 865950"/>
                <a:gd name="connsiteX3" fmla="*/ 66467 w 533573"/>
                <a:gd name="connsiteY3" fmla="*/ 855188 h 865950"/>
                <a:gd name="connsiteX4" fmla="*/ 10746 w 533573"/>
                <a:gd name="connsiteY4" fmla="*/ 702502 h 865950"/>
                <a:gd name="connsiteX5" fmla="*/ 299449 w 533573"/>
                <a:gd name="connsiteY5" fmla="*/ 91187 h 865950"/>
                <a:gd name="connsiteX6" fmla="*/ 533573 w 533573"/>
                <a:gd name="connsiteY6" fmla="*/ 605 h 865950"/>
                <a:gd name="connsiteX7" fmla="*/ 404224 w 533573"/>
                <a:gd name="connsiteY7" fmla="*/ 415799 h 86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573" h="865950">
                  <a:moveTo>
                    <a:pt x="404224" y="415799"/>
                  </a:moveTo>
                  <a:lnTo>
                    <a:pt x="219248" y="799466"/>
                  </a:lnTo>
                  <a:cubicBezTo>
                    <a:pt x="199722" y="841281"/>
                    <a:pt x="158288" y="865951"/>
                    <a:pt x="114950" y="865951"/>
                  </a:cubicBezTo>
                  <a:cubicBezTo>
                    <a:pt x="98662" y="865951"/>
                    <a:pt x="82184" y="862522"/>
                    <a:pt x="66467" y="855188"/>
                  </a:cubicBezTo>
                  <a:cubicBezTo>
                    <a:pt x="8936" y="828422"/>
                    <a:pt x="-16019" y="760033"/>
                    <a:pt x="10746" y="702502"/>
                  </a:cubicBezTo>
                  <a:cubicBezTo>
                    <a:pt x="10746" y="702502"/>
                    <a:pt x="250681" y="195581"/>
                    <a:pt x="299449" y="91187"/>
                  </a:cubicBezTo>
                  <a:cubicBezTo>
                    <a:pt x="348217" y="-13207"/>
                    <a:pt x="533573" y="605"/>
                    <a:pt x="533573" y="605"/>
                  </a:cubicBezTo>
                  <a:lnTo>
                    <a:pt x="404224" y="41579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34D2D37F-9909-43F4-A0EA-D33BC0DCA265}"/>
                </a:ext>
              </a:extLst>
            </p:cNvPr>
            <p:cNvSpPr/>
            <p:nvPr/>
          </p:nvSpPr>
          <p:spPr bwMode="gray">
            <a:xfrm>
              <a:off x="6436772" y="3041204"/>
              <a:ext cx="533573" cy="865950"/>
            </a:xfrm>
            <a:custGeom>
              <a:avLst/>
              <a:gdLst>
                <a:gd name="connsiteX0" fmla="*/ 129350 w 533573"/>
                <a:gd name="connsiteY0" fmla="*/ 415799 h 865950"/>
                <a:gd name="connsiteX1" fmla="*/ 314325 w 533573"/>
                <a:gd name="connsiteY1" fmla="*/ 799466 h 865950"/>
                <a:gd name="connsiteX2" fmla="*/ 418624 w 533573"/>
                <a:gd name="connsiteY2" fmla="*/ 865951 h 865950"/>
                <a:gd name="connsiteX3" fmla="*/ 467106 w 533573"/>
                <a:gd name="connsiteY3" fmla="*/ 855188 h 865950"/>
                <a:gd name="connsiteX4" fmla="*/ 522827 w 533573"/>
                <a:gd name="connsiteY4" fmla="*/ 702502 h 865950"/>
                <a:gd name="connsiteX5" fmla="*/ 234125 w 533573"/>
                <a:gd name="connsiteY5" fmla="*/ 91187 h 865950"/>
                <a:gd name="connsiteX6" fmla="*/ 0 w 533573"/>
                <a:gd name="connsiteY6" fmla="*/ 605 h 865950"/>
                <a:gd name="connsiteX7" fmla="*/ 129350 w 533573"/>
                <a:gd name="connsiteY7" fmla="*/ 415799 h 86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573" h="865950">
                  <a:moveTo>
                    <a:pt x="129350" y="415799"/>
                  </a:moveTo>
                  <a:lnTo>
                    <a:pt x="314325" y="799466"/>
                  </a:lnTo>
                  <a:cubicBezTo>
                    <a:pt x="333851" y="841281"/>
                    <a:pt x="375285" y="865951"/>
                    <a:pt x="418624" y="865951"/>
                  </a:cubicBezTo>
                  <a:cubicBezTo>
                    <a:pt x="434912" y="865951"/>
                    <a:pt x="451390" y="862522"/>
                    <a:pt x="467106" y="855188"/>
                  </a:cubicBezTo>
                  <a:cubicBezTo>
                    <a:pt x="524637" y="828422"/>
                    <a:pt x="549593" y="760033"/>
                    <a:pt x="522827" y="702502"/>
                  </a:cubicBezTo>
                  <a:cubicBezTo>
                    <a:pt x="522827" y="702502"/>
                    <a:pt x="282892" y="195581"/>
                    <a:pt x="234125" y="91187"/>
                  </a:cubicBezTo>
                  <a:cubicBezTo>
                    <a:pt x="185357" y="-13207"/>
                    <a:pt x="0" y="605"/>
                    <a:pt x="0" y="605"/>
                  </a:cubicBezTo>
                  <a:lnTo>
                    <a:pt x="129350" y="415799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1" name="Freihandform: Form 60">
              <a:extLst>
                <a:ext uri="{FF2B5EF4-FFF2-40B4-BE49-F238E27FC236}">
                  <a16:creationId xmlns:a16="http://schemas.microsoft.com/office/drawing/2014/main" id="{192D248B-0C5C-4B81-A1B6-7ADB00DDBAB2}"/>
                </a:ext>
              </a:extLst>
            </p:cNvPr>
            <p:cNvSpPr/>
            <p:nvPr/>
          </p:nvSpPr>
          <p:spPr bwMode="gray">
            <a:xfrm>
              <a:off x="5908420" y="3024568"/>
              <a:ext cx="377761" cy="188880"/>
            </a:xfrm>
            <a:custGeom>
              <a:avLst/>
              <a:gdLst>
                <a:gd name="connsiteX0" fmla="*/ 377762 w 377761"/>
                <a:gd name="connsiteY0" fmla="*/ 0 h 188880"/>
                <a:gd name="connsiteX1" fmla="*/ 188881 w 377761"/>
                <a:gd name="connsiteY1" fmla="*/ 188881 h 188880"/>
                <a:gd name="connsiteX2" fmla="*/ 0 w 377761"/>
                <a:gd name="connsiteY2" fmla="*/ 0 h 188880"/>
                <a:gd name="connsiteX3" fmla="*/ 377762 w 377761"/>
                <a:gd name="connsiteY3" fmla="*/ 0 h 188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761" h="188880">
                  <a:moveTo>
                    <a:pt x="377762" y="0"/>
                  </a:moveTo>
                  <a:cubicBezTo>
                    <a:pt x="377762" y="104299"/>
                    <a:pt x="293180" y="188881"/>
                    <a:pt x="188881" y="188881"/>
                  </a:cubicBezTo>
                  <a:cubicBezTo>
                    <a:pt x="84582" y="188881"/>
                    <a:pt x="0" y="104299"/>
                    <a:pt x="0" y="0"/>
                  </a:cubicBezTo>
                  <a:lnTo>
                    <a:pt x="377762" y="0"/>
                  </a:lnTo>
                  <a:close/>
                </a:path>
              </a:pathLst>
            </a:custGeom>
            <a:solidFill>
              <a:srgbClr val="FAEDE3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B2DDA5CA-221C-4BB5-84BC-FE044882560A}"/>
                </a:ext>
              </a:extLst>
            </p:cNvPr>
            <p:cNvSpPr/>
            <p:nvPr/>
          </p:nvSpPr>
          <p:spPr bwMode="gray">
            <a:xfrm>
              <a:off x="5703156" y="3041618"/>
              <a:ext cx="1179671" cy="1392459"/>
            </a:xfrm>
            <a:custGeom>
              <a:avLst/>
              <a:gdLst>
                <a:gd name="connsiteX0" fmla="*/ 733711 w 1179671"/>
                <a:gd name="connsiteY0" fmla="*/ 0 h 1392459"/>
                <a:gd name="connsiteX1" fmla="*/ 582263 w 1179671"/>
                <a:gd name="connsiteY1" fmla="*/ 0 h 1392459"/>
                <a:gd name="connsiteX2" fmla="*/ 425863 w 1179671"/>
                <a:gd name="connsiteY2" fmla="*/ 169164 h 1392459"/>
                <a:gd name="connsiteX3" fmla="*/ 316516 w 1179671"/>
                <a:gd name="connsiteY3" fmla="*/ 415576 h 1392459"/>
                <a:gd name="connsiteX4" fmla="*/ 0 w 1179671"/>
                <a:gd name="connsiteY4" fmla="*/ 1392460 h 1392459"/>
                <a:gd name="connsiteX5" fmla="*/ 1179671 w 1179671"/>
                <a:gd name="connsiteY5" fmla="*/ 1392460 h 1392459"/>
                <a:gd name="connsiteX6" fmla="*/ 863156 w 1179671"/>
                <a:gd name="connsiteY6" fmla="*/ 415576 h 1392459"/>
                <a:gd name="connsiteX7" fmla="*/ 733711 w 1179671"/>
                <a:gd name="connsiteY7" fmla="*/ 0 h 139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9671" h="1392459">
                  <a:moveTo>
                    <a:pt x="733711" y="0"/>
                  </a:moveTo>
                  <a:lnTo>
                    <a:pt x="582263" y="0"/>
                  </a:lnTo>
                  <a:cubicBezTo>
                    <a:pt x="574548" y="85820"/>
                    <a:pt x="509587" y="154972"/>
                    <a:pt x="425863" y="169164"/>
                  </a:cubicBezTo>
                  <a:cubicBezTo>
                    <a:pt x="401669" y="272891"/>
                    <a:pt x="359093" y="363188"/>
                    <a:pt x="316516" y="415576"/>
                  </a:cubicBezTo>
                  <a:lnTo>
                    <a:pt x="0" y="1392460"/>
                  </a:lnTo>
                  <a:lnTo>
                    <a:pt x="1179671" y="1392460"/>
                  </a:lnTo>
                  <a:lnTo>
                    <a:pt x="863156" y="415576"/>
                  </a:lnTo>
                  <a:cubicBezTo>
                    <a:pt x="798386" y="335947"/>
                    <a:pt x="733711" y="168783"/>
                    <a:pt x="73371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3" name="Freihandform: Form 62">
              <a:extLst>
                <a:ext uri="{FF2B5EF4-FFF2-40B4-BE49-F238E27FC236}">
                  <a16:creationId xmlns:a16="http://schemas.microsoft.com/office/drawing/2014/main" id="{F1BAC5E5-A5E7-43D1-8677-1B3C43EE96F2}"/>
                </a:ext>
              </a:extLst>
            </p:cNvPr>
            <p:cNvSpPr/>
            <p:nvPr/>
          </p:nvSpPr>
          <p:spPr bwMode="gray">
            <a:xfrm>
              <a:off x="5756686" y="4434077"/>
              <a:ext cx="221837" cy="467487"/>
            </a:xfrm>
            <a:custGeom>
              <a:avLst/>
              <a:gdLst>
                <a:gd name="connsiteX0" fmla="*/ 0 w 221837"/>
                <a:gd name="connsiteY0" fmla="*/ 0 h 467487"/>
                <a:gd name="connsiteX1" fmla="*/ 221837 w 221837"/>
                <a:gd name="connsiteY1" fmla="*/ 0 h 467487"/>
                <a:gd name="connsiteX2" fmla="*/ 221837 w 221837"/>
                <a:gd name="connsiteY2" fmla="*/ 467487 h 467487"/>
                <a:gd name="connsiteX3" fmla="*/ 0 w 221837"/>
                <a:gd name="connsiteY3" fmla="*/ 467487 h 467487"/>
                <a:gd name="connsiteX4" fmla="*/ 0 w 221837"/>
                <a:gd name="connsiteY4" fmla="*/ 0 h 46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837" h="467487">
                  <a:moveTo>
                    <a:pt x="0" y="0"/>
                  </a:moveTo>
                  <a:lnTo>
                    <a:pt x="221837" y="0"/>
                  </a:lnTo>
                  <a:lnTo>
                    <a:pt x="221837" y="467487"/>
                  </a:lnTo>
                  <a:lnTo>
                    <a:pt x="0" y="4674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4" name="Freihandform: Form 63">
              <a:extLst>
                <a:ext uri="{FF2B5EF4-FFF2-40B4-BE49-F238E27FC236}">
                  <a16:creationId xmlns:a16="http://schemas.microsoft.com/office/drawing/2014/main" id="{2672A4C7-16FE-4DBA-BFE3-8422B2D95DAD}"/>
                </a:ext>
              </a:extLst>
            </p:cNvPr>
            <p:cNvSpPr/>
            <p:nvPr/>
          </p:nvSpPr>
          <p:spPr bwMode="gray">
            <a:xfrm>
              <a:off x="6215792" y="4434077"/>
              <a:ext cx="221837" cy="467487"/>
            </a:xfrm>
            <a:custGeom>
              <a:avLst/>
              <a:gdLst>
                <a:gd name="connsiteX0" fmla="*/ 0 w 221837"/>
                <a:gd name="connsiteY0" fmla="*/ 0 h 467487"/>
                <a:gd name="connsiteX1" fmla="*/ 221837 w 221837"/>
                <a:gd name="connsiteY1" fmla="*/ 0 h 467487"/>
                <a:gd name="connsiteX2" fmla="*/ 221837 w 221837"/>
                <a:gd name="connsiteY2" fmla="*/ 467487 h 467487"/>
                <a:gd name="connsiteX3" fmla="*/ 0 w 221837"/>
                <a:gd name="connsiteY3" fmla="*/ 467487 h 467487"/>
                <a:gd name="connsiteX4" fmla="*/ 0 w 221837"/>
                <a:gd name="connsiteY4" fmla="*/ 0 h 46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837" h="467487">
                  <a:moveTo>
                    <a:pt x="0" y="0"/>
                  </a:moveTo>
                  <a:lnTo>
                    <a:pt x="221837" y="0"/>
                  </a:lnTo>
                  <a:lnTo>
                    <a:pt x="221837" y="467487"/>
                  </a:lnTo>
                  <a:lnTo>
                    <a:pt x="0" y="4674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5" name="Freihandform: Form 64">
              <a:extLst>
                <a:ext uri="{FF2B5EF4-FFF2-40B4-BE49-F238E27FC236}">
                  <a16:creationId xmlns:a16="http://schemas.microsoft.com/office/drawing/2014/main" id="{D7D90217-D335-46C9-9588-038AFC18EDFC}"/>
                </a:ext>
              </a:extLst>
            </p:cNvPr>
            <p:cNvSpPr/>
            <p:nvPr/>
          </p:nvSpPr>
          <p:spPr bwMode="gray">
            <a:xfrm>
              <a:off x="5699918" y="1659159"/>
              <a:ext cx="1203007" cy="1360741"/>
            </a:xfrm>
            <a:custGeom>
              <a:avLst/>
              <a:gdLst>
                <a:gd name="connsiteX0" fmla="*/ 1092422 w 1203007"/>
                <a:gd name="connsiteY0" fmla="*/ 534829 h 1360741"/>
                <a:gd name="connsiteX1" fmla="*/ 601123 w 1203007"/>
                <a:gd name="connsiteY1" fmla="*/ 0 h 1360741"/>
                <a:gd name="connsiteX2" fmla="*/ 109823 w 1203007"/>
                <a:gd name="connsiteY2" fmla="*/ 534829 h 1360741"/>
                <a:gd name="connsiteX3" fmla="*/ 0 w 1203007"/>
                <a:gd name="connsiteY3" fmla="*/ 680276 h 1360741"/>
                <a:gd name="connsiteX4" fmla="*/ 109823 w 1203007"/>
                <a:gd name="connsiteY4" fmla="*/ 825818 h 1360741"/>
                <a:gd name="connsiteX5" fmla="*/ 601123 w 1203007"/>
                <a:gd name="connsiteY5" fmla="*/ 1360742 h 1360741"/>
                <a:gd name="connsiteX6" fmla="*/ 1092422 w 1203007"/>
                <a:gd name="connsiteY6" fmla="*/ 825913 h 1360741"/>
                <a:gd name="connsiteX7" fmla="*/ 1203008 w 1203007"/>
                <a:gd name="connsiteY7" fmla="*/ 680371 h 1360741"/>
                <a:gd name="connsiteX8" fmla="*/ 1092422 w 1203007"/>
                <a:gd name="connsiteY8" fmla="*/ 534829 h 1360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3007" h="1360741">
                  <a:moveTo>
                    <a:pt x="1092422" y="534829"/>
                  </a:moveTo>
                  <a:cubicBezTo>
                    <a:pt x="1039178" y="279178"/>
                    <a:pt x="848487" y="74105"/>
                    <a:pt x="601123" y="0"/>
                  </a:cubicBezTo>
                  <a:cubicBezTo>
                    <a:pt x="353759" y="74009"/>
                    <a:pt x="163068" y="279178"/>
                    <a:pt x="109823" y="534829"/>
                  </a:cubicBezTo>
                  <a:cubicBezTo>
                    <a:pt x="48958" y="536543"/>
                    <a:pt x="0" y="600932"/>
                    <a:pt x="0" y="680276"/>
                  </a:cubicBezTo>
                  <a:cubicBezTo>
                    <a:pt x="0" y="759714"/>
                    <a:pt x="48958" y="824103"/>
                    <a:pt x="109823" y="825818"/>
                  </a:cubicBezTo>
                  <a:cubicBezTo>
                    <a:pt x="163068" y="1081469"/>
                    <a:pt x="353759" y="1286637"/>
                    <a:pt x="601123" y="1360742"/>
                  </a:cubicBezTo>
                  <a:cubicBezTo>
                    <a:pt x="848487" y="1286637"/>
                    <a:pt x="1039178" y="1081564"/>
                    <a:pt x="1092422" y="825913"/>
                  </a:cubicBezTo>
                  <a:cubicBezTo>
                    <a:pt x="1153668" y="824675"/>
                    <a:pt x="1203008" y="760000"/>
                    <a:pt x="1203008" y="680371"/>
                  </a:cubicBezTo>
                  <a:cubicBezTo>
                    <a:pt x="1203008" y="600742"/>
                    <a:pt x="1153573" y="536067"/>
                    <a:pt x="1092422" y="534829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6" name="Freihandform: Form 65">
              <a:extLst>
                <a:ext uri="{FF2B5EF4-FFF2-40B4-BE49-F238E27FC236}">
                  <a16:creationId xmlns:a16="http://schemas.microsoft.com/office/drawing/2014/main" id="{98D0A1E8-4308-4BDF-A82E-4F3E4C3B82DC}"/>
                </a:ext>
              </a:extLst>
            </p:cNvPr>
            <p:cNvSpPr/>
            <p:nvPr/>
          </p:nvSpPr>
          <p:spPr bwMode="gray">
            <a:xfrm>
              <a:off x="5670866" y="1724501"/>
              <a:ext cx="1159859" cy="544830"/>
            </a:xfrm>
            <a:custGeom>
              <a:avLst/>
              <a:gdLst>
                <a:gd name="connsiteX0" fmla="*/ 1121474 w 1159859"/>
                <a:gd name="connsiteY0" fmla="*/ 469487 h 544830"/>
                <a:gd name="connsiteX1" fmla="*/ 794385 w 1159859"/>
                <a:gd name="connsiteY1" fmla="*/ 7715 h 544830"/>
                <a:gd name="connsiteX2" fmla="*/ 690467 w 1159859"/>
                <a:gd name="connsiteY2" fmla="*/ 0 h 544830"/>
                <a:gd name="connsiteX3" fmla="*/ 0 w 1159859"/>
                <a:gd name="connsiteY3" fmla="*/ 543878 h 544830"/>
                <a:gd name="connsiteX4" fmla="*/ 426053 w 1159859"/>
                <a:gd name="connsiteY4" fmla="*/ 335471 h 544830"/>
                <a:gd name="connsiteX5" fmla="*/ 631793 w 1159859"/>
                <a:gd name="connsiteY5" fmla="*/ 489585 h 544830"/>
                <a:gd name="connsiteX6" fmla="*/ 690467 w 1159859"/>
                <a:gd name="connsiteY6" fmla="*/ 430816 h 544830"/>
                <a:gd name="connsiteX7" fmla="*/ 816959 w 1159859"/>
                <a:gd name="connsiteY7" fmla="*/ 541020 h 544830"/>
                <a:gd name="connsiteX8" fmla="*/ 885254 w 1159859"/>
                <a:gd name="connsiteY8" fmla="*/ 544830 h 544830"/>
                <a:gd name="connsiteX9" fmla="*/ 1159859 w 1159859"/>
                <a:gd name="connsiteY9" fmla="*/ 479298 h 544830"/>
                <a:gd name="connsiteX10" fmla="*/ 1121474 w 1159859"/>
                <a:gd name="connsiteY10" fmla="*/ 469487 h 54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59859" h="544830">
                  <a:moveTo>
                    <a:pt x="1121474" y="469487"/>
                  </a:moveTo>
                  <a:cubicBezTo>
                    <a:pt x="1080802" y="274034"/>
                    <a:pt x="959644" y="108204"/>
                    <a:pt x="794385" y="7715"/>
                  </a:cubicBezTo>
                  <a:cubicBezTo>
                    <a:pt x="760476" y="2762"/>
                    <a:pt x="725805" y="0"/>
                    <a:pt x="690467" y="0"/>
                  </a:cubicBezTo>
                  <a:cubicBezTo>
                    <a:pt x="355568" y="0"/>
                    <a:pt x="74962" y="231934"/>
                    <a:pt x="0" y="543878"/>
                  </a:cubicBezTo>
                  <a:cubicBezTo>
                    <a:pt x="169926" y="534734"/>
                    <a:pt x="321278" y="455867"/>
                    <a:pt x="426053" y="335471"/>
                  </a:cubicBezTo>
                  <a:cubicBezTo>
                    <a:pt x="482537" y="400431"/>
                    <a:pt x="552641" y="453199"/>
                    <a:pt x="631793" y="489585"/>
                  </a:cubicBezTo>
                  <a:cubicBezTo>
                    <a:pt x="652653" y="471297"/>
                    <a:pt x="672275" y="451676"/>
                    <a:pt x="690467" y="430816"/>
                  </a:cubicBezTo>
                  <a:cubicBezTo>
                    <a:pt x="727329" y="473107"/>
                    <a:pt x="769811" y="510254"/>
                    <a:pt x="816959" y="541020"/>
                  </a:cubicBezTo>
                  <a:cubicBezTo>
                    <a:pt x="839438" y="543497"/>
                    <a:pt x="862203" y="544830"/>
                    <a:pt x="885254" y="544830"/>
                  </a:cubicBezTo>
                  <a:cubicBezTo>
                    <a:pt x="984123" y="544830"/>
                    <a:pt x="1077373" y="521208"/>
                    <a:pt x="1159859" y="479298"/>
                  </a:cubicBezTo>
                  <a:cubicBezTo>
                    <a:pt x="1147953" y="473297"/>
                    <a:pt x="1134999" y="469773"/>
                    <a:pt x="1121474" y="46948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7" name="Freihandform: Form 66">
              <a:extLst>
                <a:ext uri="{FF2B5EF4-FFF2-40B4-BE49-F238E27FC236}">
                  <a16:creationId xmlns:a16="http://schemas.microsoft.com/office/drawing/2014/main" id="{69A717A8-D995-438C-AA55-B854CE3337A1}"/>
                </a:ext>
              </a:extLst>
            </p:cNvPr>
            <p:cNvSpPr/>
            <p:nvPr/>
          </p:nvSpPr>
          <p:spPr bwMode="gray">
            <a:xfrm>
              <a:off x="5750776" y="2329911"/>
              <a:ext cx="186690" cy="196595"/>
            </a:xfrm>
            <a:custGeom>
              <a:avLst/>
              <a:gdLst>
                <a:gd name="connsiteX0" fmla="*/ 93345 w 186690"/>
                <a:gd name="connsiteY0" fmla="*/ 196596 h 196595"/>
                <a:gd name="connsiteX1" fmla="*/ 0 w 186690"/>
                <a:gd name="connsiteY1" fmla="*/ 98298 h 196595"/>
                <a:gd name="connsiteX2" fmla="*/ 93345 w 186690"/>
                <a:gd name="connsiteY2" fmla="*/ 0 h 196595"/>
                <a:gd name="connsiteX3" fmla="*/ 186690 w 186690"/>
                <a:gd name="connsiteY3" fmla="*/ 98298 h 196595"/>
                <a:gd name="connsiteX4" fmla="*/ 93345 w 186690"/>
                <a:gd name="connsiteY4" fmla="*/ 196596 h 1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690" h="196595">
                  <a:moveTo>
                    <a:pt x="93345" y="196596"/>
                  </a:moveTo>
                  <a:cubicBezTo>
                    <a:pt x="41910" y="196596"/>
                    <a:pt x="0" y="152495"/>
                    <a:pt x="0" y="98298"/>
                  </a:cubicBezTo>
                  <a:cubicBezTo>
                    <a:pt x="0" y="44101"/>
                    <a:pt x="41910" y="0"/>
                    <a:pt x="93345" y="0"/>
                  </a:cubicBezTo>
                  <a:cubicBezTo>
                    <a:pt x="144780" y="0"/>
                    <a:pt x="186690" y="44101"/>
                    <a:pt x="186690" y="98298"/>
                  </a:cubicBezTo>
                  <a:cubicBezTo>
                    <a:pt x="186595" y="152495"/>
                    <a:pt x="144780" y="196596"/>
                    <a:pt x="93345" y="196596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8" name="Freihandform: Form 67">
              <a:extLst>
                <a:ext uri="{FF2B5EF4-FFF2-40B4-BE49-F238E27FC236}">
                  <a16:creationId xmlns:a16="http://schemas.microsoft.com/office/drawing/2014/main" id="{0FBCC87A-3188-4B3F-BDEC-E59D06787A29}"/>
                </a:ext>
              </a:extLst>
            </p:cNvPr>
            <p:cNvSpPr/>
            <p:nvPr/>
          </p:nvSpPr>
          <p:spPr bwMode="gray">
            <a:xfrm>
              <a:off x="6256651" y="2329911"/>
              <a:ext cx="186595" cy="196595"/>
            </a:xfrm>
            <a:custGeom>
              <a:avLst/>
              <a:gdLst>
                <a:gd name="connsiteX0" fmla="*/ 93345 w 186594"/>
                <a:gd name="connsiteY0" fmla="*/ 196596 h 196595"/>
                <a:gd name="connsiteX1" fmla="*/ 0 w 186594"/>
                <a:gd name="connsiteY1" fmla="*/ 98298 h 196595"/>
                <a:gd name="connsiteX2" fmla="*/ 93345 w 186594"/>
                <a:gd name="connsiteY2" fmla="*/ 0 h 196595"/>
                <a:gd name="connsiteX3" fmla="*/ 186595 w 186594"/>
                <a:gd name="connsiteY3" fmla="*/ 98298 h 196595"/>
                <a:gd name="connsiteX4" fmla="*/ 93345 w 186594"/>
                <a:gd name="connsiteY4" fmla="*/ 196596 h 1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594" h="196595">
                  <a:moveTo>
                    <a:pt x="93345" y="196596"/>
                  </a:moveTo>
                  <a:cubicBezTo>
                    <a:pt x="41910" y="196596"/>
                    <a:pt x="0" y="152495"/>
                    <a:pt x="0" y="98298"/>
                  </a:cubicBezTo>
                  <a:cubicBezTo>
                    <a:pt x="0" y="44101"/>
                    <a:pt x="41910" y="0"/>
                    <a:pt x="93345" y="0"/>
                  </a:cubicBezTo>
                  <a:cubicBezTo>
                    <a:pt x="144780" y="0"/>
                    <a:pt x="186595" y="44101"/>
                    <a:pt x="186595" y="98298"/>
                  </a:cubicBezTo>
                  <a:cubicBezTo>
                    <a:pt x="186595" y="152495"/>
                    <a:pt x="144780" y="196596"/>
                    <a:pt x="93345" y="196596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9" name="Freihandform: Form 68">
              <a:extLst>
                <a:ext uri="{FF2B5EF4-FFF2-40B4-BE49-F238E27FC236}">
                  <a16:creationId xmlns:a16="http://schemas.microsoft.com/office/drawing/2014/main" id="{05010611-B372-4F90-8DAE-D374A53F0F14}"/>
                </a:ext>
              </a:extLst>
            </p:cNvPr>
            <p:cNvSpPr/>
            <p:nvPr/>
          </p:nvSpPr>
          <p:spPr bwMode="gray">
            <a:xfrm>
              <a:off x="5938744" y="2608931"/>
              <a:ext cx="317110" cy="171225"/>
            </a:xfrm>
            <a:custGeom>
              <a:avLst/>
              <a:gdLst>
                <a:gd name="connsiteX0" fmla="*/ 158554 w 317110"/>
                <a:gd name="connsiteY0" fmla="*/ 171225 h 171225"/>
                <a:gd name="connsiteX1" fmla="*/ 38920 w 317110"/>
                <a:gd name="connsiteY1" fmla="*/ 143317 h 171225"/>
                <a:gd name="connsiteX2" fmla="*/ 9964 w 317110"/>
                <a:gd name="connsiteY2" fmla="*/ 38923 h 171225"/>
                <a:gd name="connsiteX3" fmla="*/ 114453 w 317110"/>
                <a:gd name="connsiteY3" fmla="*/ 9967 h 171225"/>
                <a:gd name="connsiteX4" fmla="*/ 158554 w 317110"/>
                <a:gd name="connsiteY4" fmla="*/ 17968 h 171225"/>
                <a:gd name="connsiteX5" fmla="*/ 202654 w 317110"/>
                <a:gd name="connsiteY5" fmla="*/ 9967 h 171225"/>
                <a:gd name="connsiteX6" fmla="*/ 307144 w 317110"/>
                <a:gd name="connsiteY6" fmla="*/ 38828 h 171225"/>
                <a:gd name="connsiteX7" fmla="*/ 278283 w 317110"/>
                <a:gd name="connsiteY7" fmla="*/ 143317 h 171225"/>
                <a:gd name="connsiteX8" fmla="*/ 158554 w 317110"/>
                <a:gd name="connsiteY8" fmla="*/ 171225 h 17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7110" h="171225">
                  <a:moveTo>
                    <a:pt x="158554" y="171225"/>
                  </a:moveTo>
                  <a:cubicBezTo>
                    <a:pt x="113119" y="171225"/>
                    <a:pt x="70638" y="161319"/>
                    <a:pt x="38920" y="143317"/>
                  </a:cubicBezTo>
                  <a:cubicBezTo>
                    <a:pt x="2058" y="122457"/>
                    <a:pt x="-10896" y="75689"/>
                    <a:pt x="9964" y="38923"/>
                  </a:cubicBezTo>
                  <a:cubicBezTo>
                    <a:pt x="30823" y="2061"/>
                    <a:pt x="77591" y="-10893"/>
                    <a:pt x="114453" y="9967"/>
                  </a:cubicBezTo>
                  <a:cubicBezTo>
                    <a:pt x="119311" y="12729"/>
                    <a:pt x="134836" y="17968"/>
                    <a:pt x="158554" y="17968"/>
                  </a:cubicBezTo>
                  <a:cubicBezTo>
                    <a:pt x="182366" y="17968"/>
                    <a:pt x="197797" y="12729"/>
                    <a:pt x="202654" y="9967"/>
                  </a:cubicBezTo>
                  <a:cubicBezTo>
                    <a:pt x="239516" y="-10893"/>
                    <a:pt x="286284" y="2061"/>
                    <a:pt x="307144" y="38828"/>
                  </a:cubicBezTo>
                  <a:cubicBezTo>
                    <a:pt x="328003" y="75689"/>
                    <a:pt x="315049" y="122457"/>
                    <a:pt x="278283" y="143317"/>
                  </a:cubicBezTo>
                  <a:cubicBezTo>
                    <a:pt x="246469" y="161319"/>
                    <a:pt x="203988" y="171225"/>
                    <a:pt x="158554" y="171225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0" name="Freihandform: Form 69">
              <a:extLst>
                <a:ext uri="{FF2B5EF4-FFF2-40B4-BE49-F238E27FC236}">
                  <a16:creationId xmlns:a16="http://schemas.microsoft.com/office/drawing/2014/main" id="{3616138F-A4E9-4F1D-BE57-03829617BA51}"/>
                </a:ext>
              </a:extLst>
            </p:cNvPr>
            <p:cNvSpPr/>
            <p:nvPr/>
          </p:nvSpPr>
          <p:spPr bwMode="gray">
            <a:xfrm>
              <a:off x="6020906" y="3619786"/>
              <a:ext cx="153352" cy="156970"/>
            </a:xfrm>
            <a:custGeom>
              <a:avLst/>
              <a:gdLst>
                <a:gd name="connsiteX0" fmla="*/ 76676 w 153352"/>
                <a:gd name="connsiteY0" fmla="*/ 0 h 156971"/>
                <a:gd name="connsiteX1" fmla="*/ 0 w 153352"/>
                <a:gd name="connsiteY1" fmla="*/ 76676 h 156971"/>
                <a:gd name="connsiteX2" fmla="*/ 0 w 153352"/>
                <a:gd name="connsiteY2" fmla="*/ 80296 h 156971"/>
                <a:gd name="connsiteX3" fmla="*/ 76676 w 153352"/>
                <a:gd name="connsiteY3" fmla="*/ 156972 h 156971"/>
                <a:gd name="connsiteX4" fmla="*/ 153353 w 153352"/>
                <a:gd name="connsiteY4" fmla="*/ 80296 h 156971"/>
                <a:gd name="connsiteX5" fmla="*/ 153353 w 153352"/>
                <a:gd name="connsiteY5" fmla="*/ 76676 h 156971"/>
                <a:gd name="connsiteX6" fmla="*/ 76676 w 153352"/>
                <a:gd name="connsiteY6" fmla="*/ 0 h 15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352" h="156971">
                  <a:moveTo>
                    <a:pt x="76676" y="0"/>
                  </a:moveTo>
                  <a:cubicBezTo>
                    <a:pt x="34290" y="0"/>
                    <a:pt x="0" y="34290"/>
                    <a:pt x="0" y="76676"/>
                  </a:cubicBezTo>
                  <a:lnTo>
                    <a:pt x="0" y="80296"/>
                  </a:lnTo>
                  <a:cubicBezTo>
                    <a:pt x="0" y="122587"/>
                    <a:pt x="34290" y="156972"/>
                    <a:pt x="76676" y="156972"/>
                  </a:cubicBezTo>
                  <a:cubicBezTo>
                    <a:pt x="118967" y="156972"/>
                    <a:pt x="153353" y="122682"/>
                    <a:pt x="153353" y="80296"/>
                  </a:cubicBezTo>
                  <a:lnTo>
                    <a:pt x="153353" y="76676"/>
                  </a:lnTo>
                  <a:cubicBezTo>
                    <a:pt x="153353" y="34290"/>
                    <a:pt x="119063" y="0"/>
                    <a:pt x="76676" y="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1" name="Freihandform: Form 70">
              <a:extLst>
                <a:ext uri="{FF2B5EF4-FFF2-40B4-BE49-F238E27FC236}">
                  <a16:creationId xmlns:a16="http://schemas.microsoft.com/office/drawing/2014/main" id="{017386B0-8E13-439B-A274-16431D929D91}"/>
                </a:ext>
              </a:extLst>
            </p:cNvPr>
            <p:cNvSpPr/>
            <p:nvPr/>
          </p:nvSpPr>
          <p:spPr bwMode="gray">
            <a:xfrm>
              <a:off x="5147529" y="1552576"/>
              <a:ext cx="1899423" cy="3754945"/>
            </a:xfrm>
            <a:custGeom>
              <a:avLst/>
              <a:gdLst>
                <a:gd name="connsiteX0" fmla="*/ 1881220 w 1899422"/>
                <a:gd name="connsiteY0" fmla="*/ 2158270 h 3754945"/>
                <a:gd name="connsiteX1" fmla="*/ 1636237 w 1899422"/>
                <a:gd name="connsiteY1" fmla="*/ 1640014 h 3754945"/>
                <a:gd name="connsiteX2" fmla="*/ 1644143 w 1899422"/>
                <a:gd name="connsiteY2" fmla="*/ 1640014 h 3754945"/>
                <a:gd name="connsiteX3" fmla="*/ 1720819 w 1899422"/>
                <a:gd name="connsiteY3" fmla="*/ 1563338 h 3754945"/>
                <a:gd name="connsiteX4" fmla="*/ 1720819 w 1899422"/>
                <a:gd name="connsiteY4" fmla="*/ 993648 h 3754945"/>
                <a:gd name="connsiteX5" fmla="*/ 1720629 w 1899422"/>
                <a:gd name="connsiteY5" fmla="*/ 989933 h 3754945"/>
                <a:gd name="connsiteX6" fmla="*/ 1831976 w 1899422"/>
                <a:gd name="connsiteY6" fmla="*/ 786860 h 3754945"/>
                <a:gd name="connsiteX7" fmla="*/ 1708341 w 1899422"/>
                <a:gd name="connsiteY7" fmla="*/ 577977 h 3754945"/>
                <a:gd name="connsiteX8" fmla="*/ 949389 w 1899422"/>
                <a:gd name="connsiteY8" fmla="*/ 0 h 3754945"/>
                <a:gd name="connsiteX9" fmla="*/ 190533 w 1899422"/>
                <a:gd name="connsiteY9" fmla="*/ 578453 h 3754945"/>
                <a:gd name="connsiteX10" fmla="*/ 67565 w 1899422"/>
                <a:gd name="connsiteY10" fmla="*/ 786956 h 3754945"/>
                <a:gd name="connsiteX11" fmla="*/ 178722 w 1899422"/>
                <a:gd name="connsiteY11" fmla="*/ 989743 h 3754945"/>
                <a:gd name="connsiteX12" fmla="*/ 178722 w 1899422"/>
                <a:gd name="connsiteY12" fmla="*/ 1563338 h 3754945"/>
                <a:gd name="connsiteX13" fmla="*/ 255398 w 1899422"/>
                <a:gd name="connsiteY13" fmla="*/ 1640014 h 3754945"/>
                <a:gd name="connsiteX14" fmla="*/ 263113 w 1899422"/>
                <a:gd name="connsiteY14" fmla="*/ 1640014 h 3754945"/>
                <a:gd name="connsiteX15" fmla="*/ 18035 w 1899422"/>
                <a:gd name="connsiteY15" fmla="*/ 2158651 h 3754945"/>
                <a:gd name="connsiteX16" fmla="*/ 11748 w 1899422"/>
                <a:gd name="connsiteY16" fmla="*/ 2305145 h 3754945"/>
                <a:gd name="connsiteX17" fmla="*/ 110904 w 1899422"/>
                <a:gd name="connsiteY17" fmla="*/ 2413254 h 3754945"/>
                <a:gd name="connsiteX18" fmla="*/ 191676 w 1899422"/>
                <a:gd name="connsiteY18" fmla="*/ 2431161 h 3754945"/>
                <a:gd name="connsiteX19" fmla="*/ 231109 w 1899422"/>
                <a:gd name="connsiteY19" fmla="*/ 2426970 h 3754945"/>
                <a:gd name="connsiteX20" fmla="*/ 91377 w 1899422"/>
                <a:gd name="connsiteY20" fmla="*/ 2857881 h 3754945"/>
                <a:gd name="connsiteX21" fmla="*/ 102331 w 1899422"/>
                <a:gd name="connsiteY21" fmla="*/ 2926556 h 3754945"/>
                <a:gd name="connsiteX22" fmla="*/ 164339 w 1899422"/>
                <a:gd name="connsiteY22" fmla="*/ 2958084 h 3754945"/>
                <a:gd name="connsiteX23" fmla="*/ 532575 w 1899422"/>
                <a:gd name="connsiteY23" fmla="*/ 2958084 h 3754945"/>
                <a:gd name="connsiteX24" fmla="*/ 532575 w 1899422"/>
                <a:gd name="connsiteY24" fmla="*/ 3272123 h 3754945"/>
                <a:gd name="connsiteX25" fmla="*/ 447041 w 1899422"/>
                <a:gd name="connsiteY25" fmla="*/ 3272123 h 3754945"/>
                <a:gd name="connsiteX26" fmla="*/ 128811 w 1899422"/>
                <a:gd name="connsiteY26" fmla="*/ 3590258 h 3754945"/>
                <a:gd name="connsiteX27" fmla="*/ 293593 w 1899422"/>
                <a:gd name="connsiteY27" fmla="*/ 3754946 h 3754945"/>
                <a:gd name="connsiteX28" fmla="*/ 742887 w 1899422"/>
                <a:gd name="connsiteY28" fmla="*/ 3754946 h 3754945"/>
                <a:gd name="connsiteX29" fmla="*/ 907670 w 1899422"/>
                <a:gd name="connsiteY29" fmla="*/ 3590258 h 3754945"/>
                <a:gd name="connsiteX30" fmla="*/ 907670 w 1899422"/>
                <a:gd name="connsiteY30" fmla="*/ 2957989 h 3754945"/>
                <a:gd name="connsiteX31" fmla="*/ 991680 w 1899422"/>
                <a:gd name="connsiteY31" fmla="*/ 2957989 h 3754945"/>
                <a:gd name="connsiteX32" fmla="*/ 991680 w 1899422"/>
                <a:gd name="connsiteY32" fmla="*/ 3590258 h 3754945"/>
                <a:gd name="connsiteX33" fmla="*/ 1156368 w 1899422"/>
                <a:gd name="connsiteY33" fmla="*/ 3754946 h 3754945"/>
                <a:gd name="connsiteX34" fmla="*/ 1605567 w 1899422"/>
                <a:gd name="connsiteY34" fmla="*/ 3754946 h 3754945"/>
                <a:gd name="connsiteX35" fmla="*/ 1770254 w 1899422"/>
                <a:gd name="connsiteY35" fmla="*/ 3590258 h 3754945"/>
                <a:gd name="connsiteX36" fmla="*/ 1452119 w 1899422"/>
                <a:gd name="connsiteY36" fmla="*/ 3272219 h 3754945"/>
                <a:gd name="connsiteX37" fmla="*/ 1366775 w 1899422"/>
                <a:gd name="connsiteY37" fmla="*/ 3272219 h 3754945"/>
                <a:gd name="connsiteX38" fmla="*/ 1366775 w 1899422"/>
                <a:gd name="connsiteY38" fmla="*/ 2957989 h 3754945"/>
                <a:gd name="connsiteX39" fmla="*/ 1735297 w 1899422"/>
                <a:gd name="connsiteY39" fmla="*/ 2957989 h 3754945"/>
                <a:gd name="connsiteX40" fmla="*/ 1797305 w 1899422"/>
                <a:gd name="connsiteY40" fmla="*/ 2926461 h 3754945"/>
                <a:gd name="connsiteX41" fmla="*/ 1808259 w 1899422"/>
                <a:gd name="connsiteY41" fmla="*/ 2857786 h 3754945"/>
                <a:gd name="connsiteX42" fmla="*/ 1668717 w 1899422"/>
                <a:gd name="connsiteY42" fmla="*/ 2426970 h 3754945"/>
                <a:gd name="connsiteX43" fmla="*/ 1707960 w 1899422"/>
                <a:gd name="connsiteY43" fmla="*/ 2431161 h 3754945"/>
                <a:gd name="connsiteX44" fmla="*/ 1788732 w 1899422"/>
                <a:gd name="connsiteY44" fmla="*/ 2413254 h 3754945"/>
                <a:gd name="connsiteX45" fmla="*/ 1887888 w 1899422"/>
                <a:gd name="connsiteY45" fmla="*/ 2305145 h 3754945"/>
                <a:gd name="connsiteX46" fmla="*/ 1881220 w 1899422"/>
                <a:gd name="connsiteY46" fmla="*/ 2158270 h 3754945"/>
                <a:gd name="connsiteX47" fmla="*/ 293403 w 1899422"/>
                <a:gd name="connsiteY47" fmla="*/ 3601879 h 3754945"/>
                <a:gd name="connsiteX48" fmla="*/ 281877 w 1899422"/>
                <a:gd name="connsiteY48" fmla="*/ 3590354 h 3754945"/>
                <a:gd name="connsiteX49" fmla="*/ 304166 w 1899422"/>
                <a:gd name="connsiteY49" fmla="*/ 3496818 h 3754945"/>
                <a:gd name="connsiteX50" fmla="*/ 353505 w 1899422"/>
                <a:gd name="connsiteY50" fmla="*/ 3445955 h 3754945"/>
                <a:gd name="connsiteX51" fmla="*/ 470377 w 1899422"/>
                <a:gd name="connsiteY51" fmla="*/ 3601879 h 3754945"/>
                <a:gd name="connsiteX52" fmla="*/ 293403 w 1899422"/>
                <a:gd name="connsiteY52" fmla="*/ 3601879 h 3754945"/>
                <a:gd name="connsiteX53" fmla="*/ 1545273 w 1899422"/>
                <a:gd name="connsiteY53" fmla="*/ 3446050 h 3754945"/>
                <a:gd name="connsiteX54" fmla="*/ 1594708 w 1899422"/>
                <a:gd name="connsiteY54" fmla="*/ 3496913 h 3754945"/>
                <a:gd name="connsiteX55" fmla="*/ 1616997 w 1899422"/>
                <a:gd name="connsiteY55" fmla="*/ 3590354 h 3754945"/>
                <a:gd name="connsiteX56" fmla="*/ 1605567 w 1899422"/>
                <a:gd name="connsiteY56" fmla="*/ 3601784 h 3754945"/>
                <a:gd name="connsiteX57" fmla="*/ 1428402 w 1899422"/>
                <a:gd name="connsiteY57" fmla="*/ 3601784 h 3754945"/>
                <a:gd name="connsiteX58" fmla="*/ 1545273 w 1899422"/>
                <a:gd name="connsiteY58" fmla="*/ 3446050 h 3754945"/>
                <a:gd name="connsiteX59" fmla="*/ 949389 w 1899422"/>
                <a:gd name="connsiteY59" fmla="*/ 153257 h 3754945"/>
                <a:gd name="connsiteX60" fmla="*/ 1560132 w 1899422"/>
                <a:gd name="connsiteY60" fmla="*/ 618077 h 3754945"/>
                <a:gd name="connsiteX61" fmla="*/ 1408590 w 1899422"/>
                <a:gd name="connsiteY61" fmla="*/ 639985 h 3754945"/>
                <a:gd name="connsiteX62" fmla="*/ 1007206 w 1899422"/>
                <a:gd name="connsiteY62" fmla="*/ 456914 h 3754945"/>
                <a:gd name="connsiteX63" fmla="*/ 949389 w 1899422"/>
                <a:gd name="connsiteY63" fmla="*/ 430625 h 3754945"/>
                <a:gd name="connsiteX64" fmla="*/ 891573 w 1899422"/>
                <a:gd name="connsiteY64" fmla="*/ 456914 h 3754945"/>
                <a:gd name="connsiteX65" fmla="*/ 490284 w 1899422"/>
                <a:gd name="connsiteY65" fmla="*/ 640080 h 3754945"/>
                <a:gd name="connsiteX66" fmla="*/ 338742 w 1899422"/>
                <a:gd name="connsiteY66" fmla="*/ 618173 h 3754945"/>
                <a:gd name="connsiteX67" fmla="*/ 949389 w 1899422"/>
                <a:gd name="connsiteY67" fmla="*/ 153257 h 3754945"/>
                <a:gd name="connsiteX68" fmla="*/ 256255 w 1899422"/>
                <a:gd name="connsiteY68" fmla="*/ 855821 h 3754945"/>
                <a:gd name="connsiteX69" fmla="*/ 220917 w 1899422"/>
                <a:gd name="connsiteY69" fmla="*/ 786956 h 3754945"/>
                <a:gd name="connsiteX70" fmla="*/ 230728 w 1899422"/>
                <a:gd name="connsiteY70" fmla="*/ 742283 h 3754945"/>
                <a:gd name="connsiteX71" fmla="*/ 490284 w 1899422"/>
                <a:gd name="connsiteY71" fmla="*/ 793337 h 3754945"/>
                <a:gd name="connsiteX72" fmla="*/ 949485 w 1899422"/>
                <a:gd name="connsiteY72" fmla="*/ 616553 h 3754945"/>
                <a:gd name="connsiteX73" fmla="*/ 1408685 w 1899422"/>
                <a:gd name="connsiteY73" fmla="*/ 793337 h 3754945"/>
                <a:gd name="connsiteX74" fmla="*/ 1668717 w 1899422"/>
                <a:gd name="connsiteY74" fmla="*/ 742093 h 3754945"/>
                <a:gd name="connsiteX75" fmla="*/ 1678814 w 1899422"/>
                <a:gd name="connsiteY75" fmla="*/ 786956 h 3754945"/>
                <a:gd name="connsiteX76" fmla="*/ 1643381 w 1899422"/>
                <a:gd name="connsiteY76" fmla="*/ 855917 h 3754945"/>
                <a:gd name="connsiteX77" fmla="*/ 1569943 w 1899422"/>
                <a:gd name="connsiteY77" fmla="*/ 916877 h 3754945"/>
                <a:gd name="connsiteX78" fmla="*/ 949675 w 1899422"/>
                <a:gd name="connsiteY78" fmla="*/ 1420654 h 3754945"/>
                <a:gd name="connsiteX79" fmla="*/ 329312 w 1899422"/>
                <a:gd name="connsiteY79" fmla="*/ 916877 h 3754945"/>
                <a:gd name="connsiteX80" fmla="*/ 256255 w 1899422"/>
                <a:gd name="connsiteY80" fmla="*/ 855821 h 3754945"/>
                <a:gd name="connsiteX81" fmla="*/ 1567562 w 1899422"/>
                <a:gd name="connsiteY81" fmla="*/ 1273112 h 3754945"/>
                <a:gd name="connsiteX82" fmla="*/ 1567562 w 1899422"/>
                <a:gd name="connsiteY82" fmla="*/ 1486757 h 3754945"/>
                <a:gd name="connsiteX83" fmla="*/ 1548417 w 1899422"/>
                <a:gd name="connsiteY83" fmla="*/ 1486757 h 3754945"/>
                <a:gd name="connsiteX84" fmla="*/ 1412781 w 1899422"/>
                <a:gd name="connsiteY84" fmla="*/ 1421892 h 3754945"/>
                <a:gd name="connsiteX85" fmla="*/ 1567562 w 1899422"/>
                <a:gd name="connsiteY85" fmla="*/ 1273112 h 3754945"/>
                <a:gd name="connsiteX86" fmla="*/ 899193 w 1899422"/>
                <a:gd name="connsiteY86" fmla="*/ 1572101 h 3754945"/>
                <a:gd name="connsiteX87" fmla="*/ 949485 w 1899422"/>
                <a:gd name="connsiteY87" fmla="*/ 1573911 h 3754945"/>
                <a:gd name="connsiteX88" fmla="*/ 1000539 w 1899422"/>
                <a:gd name="connsiteY88" fmla="*/ 1572006 h 3754945"/>
                <a:gd name="connsiteX89" fmla="*/ 949866 w 1899422"/>
                <a:gd name="connsiteY89" fmla="*/ 1584198 h 3754945"/>
                <a:gd name="connsiteX90" fmla="*/ 899193 w 1899422"/>
                <a:gd name="connsiteY90" fmla="*/ 1572101 h 3754945"/>
                <a:gd name="connsiteX91" fmla="*/ 486189 w 1899422"/>
                <a:gd name="connsiteY91" fmla="*/ 1421987 h 3754945"/>
                <a:gd name="connsiteX92" fmla="*/ 350934 w 1899422"/>
                <a:gd name="connsiteY92" fmla="*/ 1486757 h 3754945"/>
                <a:gd name="connsiteX93" fmla="*/ 331979 w 1899422"/>
                <a:gd name="connsiteY93" fmla="*/ 1486757 h 3754945"/>
                <a:gd name="connsiteX94" fmla="*/ 331979 w 1899422"/>
                <a:gd name="connsiteY94" fmla="*/ 1273969 h 3754945"/>
                <a:gd name="connsiteX95" fmla="*/ 486189 w 1899422"/>
                <a:gd name="connsiteY95" fmla="*/ 1421987 h 3754945"/>
                <a:gd name="connsiteX96" fmla="*/ 226823 w 1899422"/>
                <a:gd name="connsiteY96" fmla="*/ 2254853 h 3754945"/>
                <a:gd name="connsiteX97" fmla="*/ 226347 w 1899422"/>
                <a:gd name="connsiteY97" fmla="*/ 2255806 h 3754945"/>
                <a:gd name="connsiteX98" fmla="*/ 191580 w 1899422"/>
                <a:gd name="connsiteY98" fmla="*/ 2277999 h 3754945"/>
                <a:gd name="connsiteX99" fmla="*/ 175483 w 1899422"/>
                <a:gd name="connsiteY99" fmla="*/ 2274380 h 3754945"/>
                <a:gd name="connsiteX100" fmla="*/ 156719 w 1899422"/>
                <a:gd name="connsiteY100" fmla="*/ 2223897 h 3754945"/>
                <a:gd name="connsiteX101" fmla="*/ 445612 w 1899422"/>
                <a:gd name="connsiteY101" fmla="*/ 1612106 h 3754945"/>
                <a:gd name="connsiteX102" fmla="*/ 528289 w 1899422"/>
                <a:gd name="connsiteY102" fmla="*/ 1570196 h 3754945"/>
                <a:gd name="connsiteX103" fmla="*/ 421419 w 1899422"/>
                <a:gd name="connsiteY103" fmla="*/ 1856327 h 3754945"/>
                <a:gd name="connsiteX104" fmla="*/ 411989 w 1899422"/>
                <a:gd name="connsiteY104" fmla="*/ 1871282 h 3754945"/>
                <a:gd name="connsiteX105" fmla="*/ 411798 w 1899422"/>
                <a:gd name="connsiteY105" fmla="*/ 1871186 h 3754945"/>
                <a:gd name="connsiteX106" fmla="*/ 226823 w 1899422"/>
                <a:gd name="connsiteY106" fmla="*/ 2254853 h 3754945"/>
                <a:gd name="connsiteX107" fmla="*/ 754317 w 1899422"/>
                <a:gd name="connsiteY107" fmla="*/ 3590354 h 3754945"/>
                <a:gd name="connsiteX108" fmla="*/ 742792 w 1899422"/>
                <a:gd name="connsiteY108" fmla="*/ 3601879 h 3754945"/>
                <a:gd name="connsiteX109" fmla="*/ 627444 w 1899422"/>
                <a:gd name="connsiteY109" fmla="*/ 3601879 h 3754945"/>
                <a:gd name="connsiteX110" fmla="*/ 551435 w 1899422"/>
                <a:gd name="connsiteY110" fmla="*/ 3425666 h 3754945"/>
                <a:gd name="connsiteX111" fmla="*/ 754317 w 1899422"/>
                <a:gd name="connsiteY111" fmla="*/ 3425666 h 3754945"/>
                <a:gd name="connsiteX112" fmla="*/ 754317 w 1899422"/>
                <a:gd name="connsiteY112" fmla="*/ 3590354 h 3754945"/>
                <a:gd name="connsiteX113" fmla="*/ 754317 w 1899422"/>
                <a:gd name="connsiteY113" fmla="*/ 3272219 h 3754945"/>
                <a:gd name="connsiteX114" fmla="*/ 685737 w 1899422"/>
                <a:gd name="connsiteY114" fmla="*/ 3272219 h 3754945"/>
                <a:gd name="connsiteX115" fmla="*/ 685737 w 1899422"/>
                <a:gd name="connsiteY115" fmla="*/ 2958179 h 3754945"/>
                <a:gd name="connsiteX116" fmla="*/ 754317 w 1899422"/>
                <a:gd name="connsiteY116" fmla="*/ 2958179 h 3754945"/>
                <a:gd name="connsiteX117" fmla="*/ 754317 w 1899422"/>
                <a:gd name="connsiteY117" fmla="*/ 3272219 h 3754945"/>
                <a:gd name="connsiteX118" fmla="*/ 1271525 w 1899422"/>
                <a:gd name="connsiteY118" fmla="*/ 3601879 h 3754945"/>
                <a:gd name="connsiteX119" fmla="*/ 1156368 w 1899422"/>
                <a:gd name="connsiteY119" fmla="*/ 3601879 h 3754945"/>
                <a:gd name="connsiteX120" fmla="*/ 1144938 w 1899422"/>
                <a:gd name="connsiteY120" fmla="*/ 3590449 h 3754945"/>
                <a:gd name="connsiteX121" fmla="*/ 1144938 w 1899422"/>
                <a:gd name="connsiteY121" fmla="*/ 3425666 h 3754945"/>
                <a:gd name="connsiteX122" fmla="*/ 1347534 w 1899422"/>
                <a:gd name="connsiteY122" fmla="*/ 3425666 h 3754945"/>
                <a:gd name="connsiteX123" fmla="*/ 1271525 w 1899422"/>
                <a:gd name="connsiteY123" fmla="*/ 3601879 h 3754945"/>
                <a:gd name="connsiteX124" fmla="*/ 1144842 w 1899422"/>
                <a:gd name="connsiteY124" fmla="*/ 3272314 h 3754945"/>
                <a:gd name="connsiteX125" fmla="*/ 1144842 w 1899422"/>
                <a:gd name="connsiteY125" fmla="*/ 2958084 h 3754945"/>
                <a:gd name="connsiteX126" fmla="*/ 1213422 w 1899422"/>
                <a:gd name="connsiteY126" fmla="*/ 2958084 h 3754945"/>
                <a:gd name="connsiteX127" fmla="*/ 1213422 w 1899422"/>
                <a:gd name="connsiteY127" fmla="*/ 3272314 h 3754945"/>
                <a:gd name="connsiteX128" fmla="*/ 1144842 w 1899422"/>
                <a:gd name="connsiteY128" fmla="*/ 3272314 h 3754945"/>
                <a:gd name="connsiteX129" fmla="*/ 269685 w 1899422"/>
                <a:gd name="connsiteY129" fmla="*/ 2804827 h 3754945"/>
                <a:gd name="connsiteX130" fmla="*/ 549625 w 1899422"/>
                <a:gd name="connsiteY130" fmla="*/ 1941005 h 3754945"/>
                <a:gd name="connsiteX131" fmla="*/ 683832 w 1899422"/>
                <a:gd name="connsiteY131" fmla="*/ 1557814 h 3754945"/>
                <a:gd name="connsiteX132" fmla="*/ 698025 w 1899422"/>
                <a:gd name="connsiteY132" fmla="*/ 1556195 h 3754945"/>
                <a:gd name="connsiteX133" fmla="*/ 873475 w 1899422"/>
                <a:gd name="connsiteY133" fmla="*/ 1726216 h 3754945"/>
                <a:gd name="connsiteX134" fmla="*/ 873475 w 1899422"/>
                <a:gd name="connsiteY134" fmla="*/ 1895856 h 3754945"/>
                <a:gd name="connsiteX135" fmla="*/ 950151 w 1899422"/>
                <a:gd name="connsiteY135" fmla="*/ 1972532 h 3754945"/>
                <a:gd name="connsiteX136" fmla="*/ 1026828 w 1899422"/>
                <a:gd name="connsiteY136" fmla="*/ 1895856 h 3754945"/>
                <a:gd name="connsiteX137" fmla="*/ 1026828 w 1899422"/>
                <a:gd name="connsiteY137" fmla="*/ 1726025 h 3754945"/>
                <a:gd name="connsiteX138" fmla="*/ 1201707 w 1899422"/>
                <a:gd name="connsiteY138" fmla="*/ 1556195 h 3754945"/>
                <a:gd name="connsiteX139" fmla="*/ 1215899 w 1899422"/>
                <a:gd name="connsiteY139" fmla="*/ 1557814 h 3754945"/>
                <a:gd name="connsiteX140" fmla="*/ 1350106 w 1899422"/>
                <a:gd name="connsiteY140" fmla="*/ 1941005 h 3754945"/>
                <a:gd name="connsiteX141" fmla="*/ 1629951 w 1899422"/>
                <a:gd name="connsiteY141" fmla="*/ 2804827 h 3754945"/>
                <a:gd name="connsiteX142" fmla="*/ 269685 w 1899422"/>
                <a:gd name="connsiteY142" fmla="*/ 2804827 h 3754945"/>
                <a:gd name="connsiteX143" fmla="*/ 1743774 w 1899422"/>
                <a:gd name="connsiteY143" fmla="*/ 2252663 h 3754945"/>
                <a:gd name="connsiteX144" fmla="*/ 1723962 w 1899422"/>
                <a:gd name="connsiteY144" fmla="*/ 2274284 h 3754945"/>
                <a:gd name="connsiteX145" fmla="*/ 1707865 w 1899422"/>
                <a:gd name="connsiteY145" fmla="*/ 2277904 h 3754945"/>
                <a:gd name="connsiteX146" fmla="*/ 1673099 w 1899422"/>
                <a:gd name="connsiteY146" fmla="*/ 2255711 h 3754945"/>
                <a:gd name="connsiteX147" fmla="*/ 1672623 w 1899422"/>
                <a:gd name="connsiteY147" fmla="*/ 2254758 h 3754945"/>
                <a:gd name="connsiteX148" fmla="*/ 1489362 w 1899422"/>
                <a:gd name="connsiteY148" fmla="*/ 1874520 h 3754945"/>
                <a:gd name="connsiteX149" fmla="*/ 1478313 w 1899422"/>
                <a:gd name="connsiteY149" fmla="*/ 1856232 h 3754945"/>
                <a:gd name="connsiteX150" fmla="*/ 1371442 w 1899422"/>
                <a:gd name="connsiteY150" fmla="*/ 1570101 h 3754945"/>
                <a:gd name="connsiteX151" fmla="*/ 1453929 w 1899422"/>
                <a:gd name="connsiteY151" fmla="*/ 1612011 h 3754945"/>
                <a:gd name="connsiteX152" fmla="*/ 1742536 w 1899422"/>
                <a:gd name="connsiteY152" fmla="*/ 2223326 h 3754945"/>
                <a:gd name="connsiteX153" fmla="*/ 1743774 w 1899422"/>
                <a:gd name="connsiteY153" fmla="*/ 2252663 h 3754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899422" h="3754945">
                  <a:moveTo>
                    <a:pt x="1881220" y="2158270"/>
                  </a:moveTo>
                  <a:cubicBezTo>
                    <a:pt x="1879220" y="2154174"/>
                    <a:pt x="1720914" y="1819561"/>
                    <a:pt x="1636237" y="1640014"/>
                  </a:cubicBezTo>
                  <a:lnTo>
                    <a:pt x="1644143" y="1640014"/>
                  </a:lnTo>
                  <a:cubicBezTo>
                    <a:pt x="1686434" y="1640014"/>
                    <a:pt x="1720819" y="1605725"/>
                    <a:pt x="1720819" y="1563338"/>
                  </a:cubicBezTo>
                  <a:lnTo>
                    <a:pt x="1720819" y="993648"/>
                  </a:lnTo>
                  <a:cubicBezTo>
                    <a:pt x="1720819" y="992410"/>
                    <a:pt x="1720629" y="991172"/>
                    <a:pt x="1720629" y="989933"/>
                  </a:cubicBezTo>
                  <a:cubicBezTo>
                    <a:pt x="1786732" y="955453"/>
                    <a:pt x="1831976" y="878110"/>
                    <a:pt x="1831976" y="786860"/>
                  </a:cubicBezTo>
                  <a:cubicBezTo>
                    <a:pt x="1831976" y="690086"/>
                    <a:pt x="1781017" y="608838"/>
                    <a:pt x="1708341" y="577977"/>
                  </a:cubicBezTo>
                  <a:cubicBezTo>
                    <a:pt x="1615377" y="240316"/>
                    <a:pt x="1303815" y="0"/>
                    <a:pt x="949389" y="0"/>
                  </a:cubicBezTo>
                  <a:cubicBezTo>
                    <a:pt x="594964" y="0"/>
                    <a:pt x="283211" y="240506"/>
                    <a:pt x="190533" y="578453"/>
                  </a:cubicBezTo>
                  <a:cubicBezTo>
                    <a:pt x="118238" y="609600"/>
                    <a:pt x="67565" y="690753"/>
                    <a:pt x="67565" y="786956"/>
                  </a:cubicBezTo>
                  <a:cubicBezTo>
                    <a:pt x="67565" y="877824"/>
                    <a:pt x="112809" y="955167"/>
                    <a:pt x="178722" y="989743"/>
                  </a:cubicBezTo>
                  <a:lnTo>
                    <a:pt x="178722" y="1563338"/>
                  </a:lnTo>
                  <a:cubicBezTo>
                    <a:pt x="178722" y="1605629"/>
                    <a:pt x="213012" y="1640014"/>
                    <a:pt x="255398" y="1640014"/>
                  </a:cubicBezTo>
                  <a:lnTo>
                    <a:pt x="263113" y="1640014"/>
                  </a:lnTo>
                  <a:cubicBezTo>
                    <a:pt x="178531" y="1819561"/>
                    <a:pt x="20130" y="2154174"/>
                    <a:pt x="18035" y="2158651"/>
                  </a:cubicBezTo>
                  <a:cubicBezTo>
                    <a:pt x="-3587" y="2205038"/>
                    <a:pt x="-5873" y="2257044"/>
                    <a:pt x="11748" y="2305145"/>
                  </a:cubicBezTo>
                  <a:cubicBezTo>
                    <a:pt x="29370" y="2353247"/>
                    <a:pt x="64422" y="2391537"/>
                    <a:pt x="110904" y="2413254"/>
                  </a:cubicBezTo>
                  <a:cubicBezTo>
                    <a:pt x="136431" y="2425160"/>
                    <a:pt x="163672" y="2431161"/>
                    <a:pt x="191676" y="2431161"/>
                  </a:cubicBezTo>
                  <a:cubicBezTo>
                    <a:pt x="205106" y="2431161"/>
                    <a:pt x="218250" y="2429732"/>
                    <a:pt x="231109" y="2426970"/>
                  </a:cubicBezTo>
                  <a:lnTo>
                    <a:pt x="91377" y="2857881"/>
                  </a:lnTo>
                  <a:cubicBezTo>
                    <a:pt x="83853" y="2881217"/>
                    <a:pt x="87853" y="2906745"/>
                    <a:pt x="102331" y="2926556"/>
                  </a:cubicBezTo>
                  <a:cubicBezTo>
                    <a:pt x="116809" y="2946368"/>
                    <a:pt x="139764" y="2958084"/>
                    <a:pt x="164339" y="2958084"/>
                  </a:cubicBezTo>
                  <a:lnTo>
                    <a:pt x="532575" y="2958084"/>
                  </a:lnTo>
                  <a:lnTo>
                    <a:pt x="532575" y="3272123"/>
                  </a:lnTo>
                  <a:lnTo>
                    <a:pt x="447041" y="3272123"/>
                  </a:lnTo>
                  <a:cubicBezTo>
                    <a:pt x="227204" y="3272123"/>
                    <a:pt x="128811" y="3431953"/>
                    <a:pt x="128811" y="3590258"/>
                  </a:cubicBezTo>
                  <a:cubicBezTo>
                    <a:pt x="128811" y="3681127"/>
                    <a:pt x="202725" y="3754946"/>
                    <a:pt x="293593" y="3754946"/>
                  </a:cubicBezTo>
                  <a:lnTo>
                    <a:pt x="742887" y="3754946"/>
                  </a:lnTo>
                  <a:cubicBezTo>
                    <a:pt x="833756" y="3754946"/>
                    <a:pt x="907670" y="3681032"/>
                    <a:pt x="907670" y="3590258"/>
                  </a:cubicBezTo>
                  <a:lnTo>
                    <a:pt x="907670" y="2957989"/>
                  </a:lnTo>
                  <a:lnTo>
                    <a:pt x="991680" y="2957989"/>
                  </a:lnTo>
                  <a:lnTo>
                    <a:pt x="991680" y="3590258"/>
                  </a:lnTo>
                  <a:cubicBezTo>
                    <a:pt x="991680" y="3681032"/>
                    <a:pt x="1065594" y="3754946"/>
                    <a:pt x="1156368" y="3754946"/>
                  </a:cubicBezTo>
                  <a:lnTo>
                    <a:pt x="1605567" y="3754946"/>
                  </a:lnTo>
                  <a:cubicBezTo>
                    <a:pt x="1696435" y="3754946"/>
                    <a:pt x="1770254" y="3681032"/>
                    <a:pt x="1770254" y="3590258"/>
                  </a:cubicBezTo>
                  <a:cubicBezTo>
                    <a:pt x="1770254" y="3431953"/>
                    <a:pt x="1671861" y="3272219"/>
                    <a:pt x="1452119" y="3272219"/>
                  </a:cubicBezTo>
                  <a:lnTo>
                    <a:pt x="1366775" y="3272219"/>
                  </a:lnTo>
                  <a:lnTo>
                    <a:pt x="1366775" y="2957989"/>
                  </a:lnTo>
                  <a:lnTo>
                    <a:pt x="1735297" y="2957989"/>
                  </a:lnTo>
                  <a:cubicBezTo>
                    <a:pt x="1759776" y="2957989"/>
                    <a:pt x="1782827" y="2946273"/>
                    <a:pt x="1797305" y="2926461"/>
                  </a:cubicBezTo>
                  <a:cubicBezTo>
                    <a:pt x="1811783" y="2906649"/>
                    <a:pt x="1815783" y="2881122"/>
                    <a:pt x="1808259" y="2857786"/>
                  </a:cubicBezTo>
                  <a:lnTo>
                    <a:pt x="1668717" y="2426970"/>
                  </a:lnTo>
                  <a:cubicBezTo>
                    <a:pt x="1681481" y="2429637"/>
                    <a:pt x="1694625" y="2431161"/>
                    <a:pt x="1707960" y="2431161"/>
                  </a:cubicBezTo>
                  <a:cubicBezTo>
                    <a:pt x="1735964" y="2431161"/>
                    <a:pt x="1763205" y="2425160"/>
                    <a:pt x="1788732" y="2413254"/>
                  </a:cubicBezTo>
                  <a:cubicBezTo>
                    <a:pt x="1835119" y="2391632"/>
                    <a:pt x="1870362" y="2353247"/>
                    <a:pt x="1887888" y="2305145"/>
                  </a:cubicBezTo>
                  <a:cubicBezTo>
                    <a:pt x="1905223" y="2257139"/>
                    <a:pt x="1903032" y="2205133"/>
                    <a:pt x="1881220" y="2158270"/>
                  </a:cubicBezTo>
                  <a:close/>
                  <a:moveTo>
                    <a:pt x="293403" y="3601879"/>
                  </a:moveTo>
                  <a:cubicBezTo>
                    <a:pt x="287116" y="3601879"/>
                    <a:pt x="281877" y="3596735"/>
                    <a:pt x="281877" y="3590354"/>
                  </a:cubicBezTo>
                  <a:cubicBezTo>
                    <a:pt x="281877" y="3565398"/>
                    <a:pt x="287783" y="3527679"/>
                    <a:pt x="304166" y="3496818"/>
                  </a:cubicBezTo>
                  <a:cubicBezTo>
                    <a:pt x="315977" y="3474625"/>
                    <a:pt x="332455" y="3457766"/>
                    <a:pt x="353505" y="3445955"/>
                  </a:cubicBezTo>
                  <a:cubicBezTo>
                    <a:pt x="410941" y="3482435"/>
                    <a:pt x="452089" y="3537680"/>
                    <a:pt x="470377" y="3601879"/>
                  </a:cubicBezTo>
                  <a:lnTo>
                    <a:pt x="293403" y="3601879"/>
                  </a:lnTo>
                  <a:close/>
                  <a:moveTo>
                    <a:pt x="1545273" y="3446050"/>
                  </a:moveTo>
                  <a:cubicBezTo>
                    <a:pt x="1566514" y="3457861"/>
                    <a:pt x="1582897" y="3474720"/>
                    <a:pt x="1594708" y="3496913"/>
                  </a:cubicBezTo>
                  <a:cubicBezTo>
                    <a:pt x="1611186" y="3527774"/>
                    <a:pt x="1616997" y="3565493"/>
                    <a:pt x="1616997" y="3590354"/>
                  </a:cubicBezTo>
                  <a:cubicBezTo>
                    <a:pt x="1616997" y="3596640"/>
                    <a:pt x="1611853" y="3601784"/>
                    <a:pt x="1605567" y="3601784"/>
                  </a:cubicBezTo>
                  <a:lnTo>
                    <a:pt x="1428402" y="3601784"/>
                  </a:lnTo>
                  <a:cubicBezTo>
                    <a:pt x="1446690" y="3537776"/>
                    <a:pt x="1487838" y="3482435"/>
                    <a:pt x="1545273" y="3446050"/>
                  </a:cubicBezTo>
                  <a:close/>
                  <a:moveTo>
                    <a:pt x="949389" y="153257"/>
                  </a:moveTo>
                  <a:cubicBezTo>
                    <a:pt x="1234568" y="153257"/>
                    <a:pt x="1485171" y="346520"/>
                    <a:pt x="1560132" y="618077"/>
                  </a:cubicBezTo>
                  <a:cubicBezTo>
                    <a:pt x="1511269" y="632651"/>
                    <a:pt x="1460596" y="639985"/>
                    <a:pt x="1408590" y="639985"/>
                  </a:cubicBezTo>
                  <a:cubicBezTo>
                    <a:pt x="1254761" y="639985"/>
                    <a:pt x="1108457" y="573310"/>
                    <a:pt x="1007206" y="456914"/>
                  </a:cubicBezTo>
                  <a:cubicBezTo>
                    <a:pt x="992633" y="440150"/>
                    <a:pt x="971583" y="430625"/>
                    <a:pt x="949389" y="430625"/>
                  </a:cubicBezTo>
                  <a:cubicBezTo>
                    <a:pt x="927196" y="430625"/>
                    <a:pt x="906146" y="440246"/>
                    <a:pt x="891573" y="456914"/>
                  </a:cubicBezTo>
                  <a:cubicBezTo>
                    <a:pt x="790417" y="573405"/>
                    <a:pt x="644018" y="640080"/>
                    <a:pt x="490284" y="640080"/>
                  </a:cubicBezTo>
                  <a:cubicBezTo>
                    <a:pt x="438278" y="640080"/>
                    <a:pt x="387605" y="632651"/>
                    <a:pt x="338742" y="618173"/>
                  </a:cubicBezTo>
                  <a:cubicBezTo>
                    <a:pt x="413703" y="346520"/>
                    <a:pt x="664306" y="153257"/>
                    <a:pt x="949389" y="153257"/>
                  </a:cubicBezTo>
                  <a:close/>
                  <a:moveTo>
                    <a:pt x="256255" y="855821"/>
                  </a:moveTo>
                  <a:cubicBezTo>
                    <a:pt x="242158" y="855440"/>
                    <a:pt x="220917" y="827723"/>
                    <a:pt x="220917" y="786956"/>
                  </a:cubicBezTo>
                  <a:cubicBezTo>
                    <a:pt x="220917" y="769239"/>
                    <a:pt x="224918" y="753904"/>
                    <a:pt x="230728" y="742283"/>
                  </a:cubicBezTo>
                  <a:cubicBezTo>
                    <a:pt x="313024" y="776192"/>
                    <a:pt x="400178" y="793337"/>
                    <a:pt x="490284" y="793337"/>
                  </a:cubicBezTo>
                  <a:cubicBezTo>
                    <a:pt x="660877" y="793337"/>
                    <a:pt x="824136" y="729710"/>
                    <a:pt x="949485" y="616553"/>
                  </a:cubicBezTo>
                  <a:cubicBezTo>
                    <a:pt x="1074834" y="729710"/>
                    <a:pt x="1238187" y="793337"/>
                    <a:pt x="1408685" y="793337"/>
                  </a:cubicBezTo>
                  <a:cubicBezTo>
                    <a:pt x="1499077" y="793337"/>
                    <a:pt x="1586326" y="776097"/>
                    <a:pt x="1668717" y="742093"/>
                  </a:cubicBezTo>
                  <a:cubicBezTo>
                    <a:pt x="1674528" y="753523"/>
                    <a:pt x="1678814" y="768763"/>
                    <a:pt x="1678814" y="786956"/>
                  </a:cubicBezTo>
                  <a:cubicBezTo>
                    <a:pt x="1678814" y="829247"/>
                    <a:pt x="1655859" y="855631"/>
                    <a:pt x="1643381" y="855917"/>
                  </a:cubicBezTo>
                  <a:cubicBezTo>
                    <a:pt x="1607662" y="856679"/>
                    <a:pt x="1577182" y="881920"/>
                    <a:pt x="1569943" y="916877"/>
                  </a:cubicBezTo>
                  <a:cubicBezTo>
                    <a:pt x="1509174" y="1208723"/>
                    <a:pt x="1248284" y="1420654"/>
                    <a:pt x="949675" y="1420654"/>
                  </a:cubicBezTo>
                  <a:cubicBezTo>
                    <a:pt x="651066" y="1420654"/>
                    <a:pt x="390177" y="1208723"/>
                    <a:pt x="329312" y="916877"/>
                  </a:cubicBezTo>
                  <a:cubicBezTo>
                    <a:pt x="321882" y="882110"/>
                    <a:pt x="291688" y="856869"/>
                    <a:pt x="256255" y="855821"/>
                  </a:cubicBezTo>
                  <a:close/>
                  <a:moveTo>
                    <a:pt x="1567562" y="1273112"/>
                  </a:moveTo>
                  <a:lnTo>
                    <a:pt x="1567562" y="1486757"/>
                  </a:lnTo>
                  <a:lnTo>
                    <a:pt x="1548417" y="1486757"/>
                  </a:lnTo>
                  <a:cubicBezTo>
                    <a:pt x="1509745" y="1450848"/>
                    <a:pt x="1459358" y="1431798"/>
                    <a:pt x="1412781" y="1421892"/>
                  </a:cubicBezTo>
                  <a:cubicBezTo>
                    <a:pt x="1470693" y="1379601"/>
                    <a:pt x="1522890" y="1329500"/>
                    <a:pt x="1567562" y="1273112"/>
                  </a:cubicBezTo>
                  <a:close/>
                  <a:moveTo>
                    <a:pt x="899193" y="1572101"/>
                  </a:moveTo>
                  <a:cubicBezTo>
                    <a:pt x="915861" y="1573149"/>
                    <a:pt x="932530" y="1573911"/>
                    <a:pt x="949485" y="1573911"/>
                  </a:cubicBezTo>
                  <a:cubicBezTo>
                    <a:pt x="966630" y="1573911"/>
                    <a:pt x="983584" y="1573149"/>
                    <a:pt x="1000539" y="1572006"/>
                  </a:cubicBezTo>
                  <a:cubicBezTo>
                    <a:pt x="985299" y="1579817"/>
                    <a:pt x="968058" y="1584198"/>
                    <a:pt x="949866" y="1584198"/>
                  </a:cubicBezTo>
                  <a:cubicBezTo>
                    <a:pt x="931578" y="1584293"/>
                    <a:pt x="914433" y="1579817"/>
                    <a:pt x="899193" y="1572101"/>
                  </a:cubicBezTo>
                  <a:close/>
                  <a:moveTo>
                    <a:pt x="486189" y="1421987"/>
                  </a:moveTo>
                  <a:cubicBezTo>
                    <a:pt x="439707" y="1431893"/>
                    <a:pt x="389510" y="1450943"/>
                    <a:pt x="350934" y="1486757"/>
                  </a:cubicBezTo>
                  <a:lnTo>
                    <a:pt x="331979" y="1486757"/>
                  </a:lnTo>
                  <a:lnTo>
                    <a:pt x="331979" y="1273969"/>
                  </a:lnTo>
                  <a:cubicBezTo>
                    <a:pt x="376556" y="1330071"/>
                    <a:pt x="428467" y="1379887"/>
                    <a:pt x="486189" y="1421987"/>
                  </a:cubicBezTo>
                  <a:close/>
                  <a:moveTo>
                    <a:pt x="226823" y="2254853"/>
                  </a:moveTo>
                  <a:cubicBezTo>
                    <a:pt x="226632" y="2255139"/>
                    <a:pt x="226537" y="2255425"/>
                    <a:pt x="226347" y="2255806"/>
                  </a:cubicBezTo>
                  <a:cubicBezTo>
                    <a:pt x="220060" y="2269236"/>
                    <a:pt x="206439" y="2277999"/>
                    <a:pt x="191580" y="2277999"/>
                  </a:cubicBezTo>
                  <a:cubicBezTo>
                    <a:pt x="186056" y="2277999"/>
                    <a:pt x="180627" y="2276761"/>
                    <a:pt x="175483" y="2274380"/>
                  </a:cubicBezTo>
                  <a:cubicBezTo>
                    <a:pt x="156338" y="2265426"/>
                    <a:pt x="148051" y="2242566"/>
                    <a:pt x="156719" y="2223897"/>
                  </a:cubicBezTo>
                  <a:cubicBezTo>
                    <a:pt x="159100" y="2218849"/>
                    <a:pt x="397320" y="1715643"/>
                    <a:pt x="445612" y="1612106"/>
                  </a:cubicBezTo>
                  <a:cubicBezTo>
                    <a:pt x="456090" y="1589627"/>
                    <a:pt x="491332" y="1576578"/>
                    <a:pt x="528289" y="1570196"/>
                  </a:cubicBezTo>
                  <a:cubicBezTo>
                    <a:pt x="512668" y="1690307"/>
                    <a:pt x="465900" y="1801559"/>
                    <a:pt x="421419" y="1856327"/>
                  </a:cubicBezTo>
                  <a:cubicBezTo>
                    <a:pt x="417704" y="1860899"/>
                    <a:pt x="414561" y="1865948"/>
                    <a:pt x="411989" y="1871282"/>
                  </a:cubicBezTo>
                  <a:cubicBezTo>
                    <a:pt x="411894" y="1871186"/>
                    <a:pt x="411894" y="1871186"/>
                    <a:pt x="411798" y="1871186"/>
                  </a:cubicBezTo>
                  <a:lnTo>
                    <a:pt x="226823" y="2254853"/>
                  </a:lnTo>
                  <a:close/>
                  <a:moveTo>
                    <a:pt x="754317" y="3590354"/>
                  </a:moveTo>
                  <a:cubicBezTo>
                    <a:pt x="754317" y="3596640"/>
                    <a:pt x="749174" y="3601879"/>
                    <a:pt x="742792" y="3601879"/>
                  </a:cubicBezTo>
                  <a:lnTo>
                    <a:pt x="627444" y="3601879"/>
                  </a:lnTo>
                  <a:cubicBezTo>
                    <a:pt x="615633" y="3537871"/>
                    <a:pt x="589344" y="3477673"/>
                    <a:pt x="551435" y="3425666"/>
                  </a:cubicBezTo>
                  <a:lnTo>
                    <a:pt x="754317" y="3425666"/>
                  </a:lnTo>
                  <a:lnTo>
                    <a:pt x="754317" y="3590354"/>
                  </a:lnTo>
                  <a:close/>
                  <a:moveTo>
                    <a:pt x="754317" y="3272219"/>
                  </a:moveTo>
                  <a:lnTo>
                    <a:pt x="685737" y="3272219"/>
                  </a:lnTo>
                  <a:lnTo>
                    <a:pt x="685737" y="2958179"/>
                  </a:lnTo>
                  <a:lnTo>
                    <a:pt x="754317" y="2958179"/>
                  </a:lnTo>
                  <a:lnTo>
                    <a:pt x="754317" y="3272219"/>
                  </a:lnTo>
                  <a:close/>
                  <a:moveTo>
                    <a:pt x="1271525" y="3601879"/>
                  </a:moveTo>
                  <a:lnTo>
                    <a:pt x="1156368" y="3601879"/>
                  </a:lnTo>
                  <a:cubicBezTo>
                    <a:pt x="1150081" y="3601879"/>
                    <a:pt x="1144938" y="3596735"/>
                    <a:pt x="1144938" y="3590449"/>
                  </a:cubicBezTo>
                  <a:lnTo>
                    <a:pt x="1144938" y="3425666"/>
                  </a:lnTo>
                  <a:lnTo>
                    <a:pt x="1347534" y="3425666"/>
                  </a:lnTo>
                  <a:cubicBezTo>
                    <a:pt x="1309530" y="3477673"/>
                    <a:pt x="1283241" y="3537871"/>
                    <a:pt x="1271525" y="3601879"/>
                  </a:cubicBezTo>
                  <a:close/>
                  <a:moveTo>
                    <a:pt x="1144842" y="3272314"/>
                  </a:moveTo>
                  <a:lnTo>
                    <a:pt x="1144842" y="2958084"/>
                  </a:lnTo>
                  <a:lnTo>
                    <a:pt x="1213422" y="2958084"/>
                  </a:lnTo>
                  <a:lnTo>
                    <a:pt x="1213422" y="3272314"/>
                  </a:lnTo>
                  <a:lnTo>
                    <a:pt x="1144842" y="3272314"/>
                  </a:lnTo>
                  <a:close/>
                  <a:moveTo>
                    <a:pt x="269685" y="2804827"/>
                  </a:moveTo>
                  <a:lnTo>
                    <a:pt x="549625" y="1941005"/>
                  </a:lnTo>
                  <a:cubicBezTo>
                    <a:pt x="609061" y="1861376"/>
                    <a:pt x="669735" y="1717453"/>
                    <a:pt x="683832" y="1557814"/>
                  </a:cubicBezTo>
                  <a:lnTo>
                    <a:pt x="698025" y="1556195"/>
                  </a:lnTo>
                  <a:cubicBezTo>
                    <a:pt x="725361" y="1637633"/>
                    <a:pt x="791084" y="1701451"/>
                    <a:pt x="873475" y="1726216"/>
                  </a:cubicBezTo>
                  <a:lnTo>
                    <a:pt x="873475" y="1895856"/>
                  </a:lnTo>
                  <a:cubicBezTo>
                    <a:pt x="873475" y="1938147"/>
                    <a:pt x="907765" y="1972532"/>
                    <a:pt x="950151" y="1972532"/>
                  </a:cubicBezTo>
                  <a:cubicBezTo>
                    <a:pt x="992538" y="1972532"/>
                    <a:pt x="1026828" y="1938242"/>
                    <a:pt x="1026828" y="1895856"/>
                  </a:cubicBezTo>
                  <a:lnTo>
                    <a:pt x="1026828" y="1726025"/>
                  </a:lnTo>
                  <a:cubicBezTo>
                    <a:pt x="1109028" y="1701070"/>
                    <a:pt x="1174560" y="1637348"/>
                    <a:pt x="1201707" y="1556195"/>
                  </a:cubicBezTo>
                  <a:lnTo>
                    <a:pt x="1215899" y="1557814"/>
                  </a:lnTo>
                  <a:cubicBezTo>
                    <a:pt x="1230091" y="1717453"/>
                    <a:pt x="1290765" y="1861376"/>
                    <a:pt x="1350106" y="1941005"/>
                  </a:cubicBezTo>
                  <a:lnTo>
                    <a:pt x="1629951" y="2804827"/>
                  </a:lnTo>
                  <a:lnTo>
                    <a:pt x="269685" y="2804827"/>
                  </a:lnTo>
                  <a:close/>
                  <a:moveTo>
                    <a:pt x="1743774" y="2252663"/>
                  </a:moveTo>
                  <a:cubicBezTo>
                    <a:pt x="1741774" y="2258187"/>
                    <a:pt x="1736440" y="2268379"/>
                    <a:pt x="1723962" y="2274284"/>
                  </a:cubicBezTo>
                  <a:cubicBezTo>
                    <a:pt x="1718819" y="2276666"/>
                    <a:pt x="1713390" y="2277904"/>
                    <a:pt x="1707865" y="2277904"/>
                  </a:cubicBezTo>
                  <a:cubicBezTo>
                    <a:pt x="1693006" y="2277904"/>
                    <a:pt x="1679290" y="2269236"/>
                    <a:pt x="1673099" y="2255711"/>
                  </a:cubicBezTo>
                  <a:cubicBezTo>
                    <a:pt x="1673004" y="2255425"/>
                    <a:pt x="1672813" y="2255044"/>
                    <a:pt x="1672623" y="2254758"/>
                  </a:cubicBezTo>
                  <a:lnTo>
                    <a:pt x="1489362" y="1874520"/>
                  </a:lnTo>
                  <a:cubicBezTo>
                    <a:pt x="1486599" y="1867948"/>
                    <a:pt x="1482885" y="1861757"/>
                    <a:pt x="1478313" y="1856232"/>
                  </a:cubicBezTo>
                  <a:cubicBezTo>
                    <a:pt x="1433831" y="1801463"/>
                    <a:pt x="1386968" y="1690211"/>
                    <a:pt x="1371442" y="1570101"/>
                  </a:cubicBezTo>
                  <a:cubicBezTo>
                    <a:pt x="1408304" y="1576578"/>
                    <a:pt x="1443451" y="1589627"/>
                    <a:pt x="1453929" y="1612011"/>
                  </a:cubicBezTo>
                  <a:cubicBezTo>
                    <a:pt x="1502220" y="1715453"/>
                    <a:pt x="1740441" y="2218658"/>
                    <a:pt x="1742536" y="2223326"/>
                  </a:cubicBezTo>
                  <a:cubicBezTo>
                    <a:pt x="1748346" y="2235899"/>
                    <a:pt x="1745775" y="2247138"/>
                    <a:pt x="1743774" y="2252663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</p:grpSp>
      <p:grpSp>
        <p:nvGrpSpPr>
          <p:cNvPr id="72" name="Grafik 488">
            <a:extLst>
              <a:ext uri="{FF2B5EF4-FFF2-40B4-BE49-F238E27FC236}">
                <a16:creationId xmlns:a16="http://schemas.microsoft.com/office/drawing/2014/main" id="{C1E56084-7FAA-4B61-8C55-806DF1C8DDAE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7023462" y="2307701"/>
            <a:ext cx="867117" cy="867117"/>
            <a:chOff x="4142581" y="1476375"/>
            <a:chExt cx="3901440" cy="3901440"/>
          </a:xfrm>
          <a:solidFill>
            <a:schemeClr val="accent1"/>
          </a:solidFill>
        </p:grpSpPr>
        <p:sp>
          <p:nvSpPr>
            <p:cNvPr id="73" name="Freihandform: Form 72">
              <a:extLst>
                <a:ext uri="{FF2B5EF4-FFF2-40B4-BE49-F238E27FC236}">
                  <a16:creationId xmlns:a16="http://schemas.microsoft.com/office/drawing/2014/main" id="{410D19DA-5A69-4D0A-AF6C-6E3B92F2845D}"/>
                </a:ext>
              </a:extLst>
            </p:cNvPr>
            <p:cNvSpPr/>
            <p:nvPr/>
          </p:nvSpPr>
          <p:spPr bwMode="gray">
            <a:xfrm>
              <a:off x="5578760" y="2478785"/>
              <a:ext cx="1490281" cy="1896522"/>
            </a:xfrm>
            <a:custGeom>
              <a:avLst/>
              <a:gdLst>
                <a:gd name="connsiteX0" fmla="*/ 745141 w 1490281"/>
                <a:gd name="connsiteY0" fmla="*/ 0 h 1896522"/>
                <a:gd name="connsiteX1" fmla="*/ 0 w 1490281"/>
                <a:gd name="connsiteY1" fmla="*/ 948309 h 1896522"/>
                <a:gd name="connsiteX2" fmla="*/ 745141 w 1490281"/>
                <a:gd name="connsiteY2" fmla="*/ 1896523 h 1896522"/>
                <a:gd name="connsiteX3" fmla="*/ 1490281 w 1490281"/>
                <a:gd name="connsiteY3" fmla="*/ 948309 h 1896522"/>
                <a:gd name="connsiteX4" fmla="*/ 745141 w 1490281"/>
                <a:gd name="connsiteY4" fmla="*/ 0 h 1896522"/>
                <a:gd name="connsiteX5" fmla="*/ 745141 w 1490281"/>
                <a:gd name="connsiteY5" fmla="*/ 0 h 1896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90281" h="1896522">
                  <a:moveTo>
                    <a:pt x="745141" y="0"/>
                  </a:moveTo>
                  <a:cubicBezTo>
                    <a:pt x="317563" y="103632"/>
                    <a:pt x="0" y="488823"/>
                    <a:pt x="0" y="948309"/>
                  </a:cubicBezTo>
                  <a:cubicBezTo>
                    <a:pt x="0" y="1407700"/>
                    <a:pt x="317563" y="1792986"/>
                    <a:pt x="745141" y="1896523"/>
                  </a:cubicBezTo>
                  <a:cubicBezTo>
                    <a:pt x="1172718" y="1792891"/>
                    <a:pt x="1490281" y="1407700"/>
                    <a:pt x="1490281" y="948309"/>
                  </a:cubicBezTo>
                  <a:cubicBezTo>
                    <a:pt x="1490281" y="488823"/>
                    <a:pt x="1172718" y="103632"/>
                    <a:pt x="745141" y="0"/>
                  </a:cubicBezTo>
                  <a:lnTo>
                    <a:pt x="74514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4" name="Freihandform: Form 73">
              <a:extLst>
                <a:ext uri="{FF2B5EF4-FFF2-40B4-BE49-F238E27FC236}">
                  <a16:creationId xmlns:a16="http://schemas.microsoft.com/office/drawing/2014/main" id="{B73B7D30-1330-4819-B057-5F967CC13EEA}"/>
                </a:ext>
              </a:extLst>
            </p:cNvPr>
            <p:cNvSpPr/>
            <p:nvPr/>
          </p:nvSpPr>
          <p:spPr bwMode="gray">
            <a:xfrm>
              <a:off x="5785167" y="3137725"/>
              <a:ext cx="394716" cy="578548"/>
            </a:xfrm>
            <a:custGeom>
              <a:avLst/>
              <a:gdLst>
                <a:gd name="connsiteX0" fmla="*/ 210884 w 394716"/>
                <a:gd name="connsiteY0" fmla="*/ 289370 h 578548"/>
                <a:gd name="connsiteX1" fmla="*/ 394716 w 394716"/>
                <a:gd name="connsiteY1" fmla="*/ 19907 h 578548"/>
                <a:gd name="connsiteX2" fmla="*/ 289274 w 394716"/>
                <a:gd name="connsiteY2" fmla="*/ 0 h 578548"/>
                <a:gd name="connsiteX3" fmla="*/ 0 w 394716"/>
                <a:gd name="connsiteY3" fmla="*/ 289274 h 578548"/>
                <a:gd name="connsiteX4" fmla="*/ 289274 w 394716"/>
                <a:gd name="connsiteY4" fmla="*/ 578549 h 578548"/>
                <a:gd name="connsiteX5" fmla="*/ 394716 w 394716"/>
                <a:gd name="connsiteY5" fmla="*/ 558641 h 578548"/>
                <a:gd name="connsiteX6" fmla="*/ 210884 w 394716"/>
                <a:gd name="connsiteY6" fmla="*/ 289370 h 578548"/>
                <a:gd name="connsiteX7" fmla="*/ 210884 w 394716"/>
                <a:gd name="connsiteY7" fmla="*/ 289370 h 57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716" h="578548">
                  <a:moveTo>
                    <a:pt x="210884" y="289370"/>
                  </a:moveTo>
                  <a:cubicBezTo>
                    <a:pt x="210884" y="166783"/>
                    <a:pt x="287179" y="62103"/>
                    <a:pt x="394716" y="19907"/>
                  </a:cubicBezTo>
                  <a:cubicBezTo>
                    <a:pt x="362045" y="7144"/>
                    <a:pt x="326517" y="0"/>
                    <a:pt x="289274" y="0"/>
                  </a:cubicBezTo>
                  <a:cubicBezTo>
                    <a:pt x="129540" y="0"/>
                    <a:pt x="0" y="129540"/>
                    <a:pt x="0" y="289274"/>
                  </a:cubicBezTo>
                  <a:cubicBezTo>
                    <a:pt x="0" y="449009"/>
                    <a:pt x="129540" y="578549"/>
                    <a:pt x="289274" y="578549"/>
                  </a:cubicBezTo>
                  <a:cubicBezTo>
                    <a:pt x="326517" y="578549"/>
                    <a:pt x="362045" y="571405"/>
                    <a:pt x="394716" y="558641"/>
                  </a:cubicBezTo>
                  <a:cubicBezTo>
                    <a:pt x="287084" y="516636"/>
                    <a:pt x="210884" y="411956"/>
                    <a:pt x="210884" y="289370"/>
                  </a:cubicBezTo>
                  <a:lnTo>
                    <a:pt x="210884" y="28937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5" name="Freihandform: Form 74">
              <a:extLst>
                <a:ext uri="{FF2B5EF4-FFF2-40B4-BE49-F238E27FC236}">
                  <a16:creationId xmlns:a16="http://schemas.microsoft.com/office/drawing/2014/main" id="{DEA17A04-9AAC-4A62-BF19-82214B9B1D87}"/>
                </a:ext>
              </a:extLst>
            </p:cNvPr>
            <p:cNvSpPr/>
            <p:nvPr/>
          </p:nvSpPr>
          <p:spPr bwMode="gray">
            <a:xfrm>
              <a:off x="5996146" y="3157632"/>
              <a:ext cx="367664" cy="538829"/>
            </a:xfrm>
            <a:custGeom>
              <a:avLst/>
              <a:gdLst>
                <a:gd name="connsiteX0" fmla="*/ 367665 w 367664"/>
                <a:gd name="connsiteY0" fmla="*/ 269462 h 538829"/>
                <a:gd name="connsiteX1" fmla="*/ 183832 w 367664"/>
                <a:gd name="connsiteY1" fmla="*/ 0 h 538829"/>
                <a:gd name="connsiteX2" fmla="*/ 0 w 367664"/>
                <a:gd name="connsiteY2" fmla="*/ 269462 h 538829"/>
                <a:gd name="connsiteX3" fmla="*/ 183832 w 367664"/>
                <a:gd name="connsiteY3" fmla="*/ 538829 h 538829"/>
                <a:gd name="connsiteX4" fmla="*/ 367665 w 367664"/>
                <a:gd name="connsiteY4" fmla="*/ 269462 h 538829"/>
                <a:gd name="connsiteX5" fmla="*/ 367665 w 367664"/>
                <a:gd name="connsiteY5" fmla="*/ 269462 h 538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664" h="538829">
                  <a:moveTo>
                    <a:pt x="367665" y="269462"/>
                  </a:moveTo>
                  <a:cubicBezTo>
                    <a:pt x="367665" y="146875"/>
                    <a:pt x="291465" y="42196"/>
                    <a:pt x="183832" y="0"/>
                  </a:cubicBezTo>
                  <a:cubicBezTo>
                    <a:pt x="76200" y="42196"/>
                    <a:pt x="0" y="146875"/>
                    <a:pt x="0" y="269462"/>
                  </a:cubicBezTo>
                  <a:cubicBezTo>
                    <a:pt x="0" y="392049"/>
                    <a:pt x="76200" y="496729"/>
                    <a:pt x="183832" y="538829"/>
                  </a:cubicBezTo>
                  <a:cubicBezTo>
                    <a:pt x="291465" y="496729"/>
                    <a:pt x="367665" y="392049"/>
                    <a:pt x="367665" y="269462"/>
                  </a:cubicBezTo>
                  <a:lnTo>
                    <a:pt x="367665" y="269462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6" name="Freihandform: Form 75">
              <a:extLst>
                <a:ext uri="{FF2B5EF4-FFF2-40B4-BE49-F238E27FC236}">
                  <a16:creationId xmlns:a16="http://schemas.microsoft.com/office/drawing/2014/main" id="{5B791D58-85E9-4F66-9792-9521641AD495}"/>
                </a:ext>
              </a:extLst>
            </p:cNvPr>
            <p:cNvSpPr/>
            <p:nvPr/>
          </p:nvSpPr>
          <p:spPr bwMode="gray">
            <a:xfrm>
              <a:off x="5486177" y="3716369"/>
              <a:ext cx="779811" cy="686466"/>
            </a:xfrm>
            <a:custGeom>
              <a:avLst/>
              <a:gdLst>
                <a:gd name="connsiteX0" fmla="*/ 779812 w 779811"/>
                <a:gd name="connsiteY0" fmla="*/ 23717 h 686466"/>
                <a:gd name="connsiteX1" fmla="*/ 607124 w 779811"/>
                <a:gd name="connsiteY1" fmla="*/ 0 h 686466"/>
                <a:gd name="connsiteX2" fmla="*/ 0 w 779811"/>
                <a:gd name="connsiteY2" fmla="*/ 474535 h 686466"/>
                <a:gd name="connsiteX3" fmla="*/ 607124 w 779811"/>
                <a:gd name="connsiteY3" fmla="*/ 686467 h 686466"/>
                <a:gd name="connsiteX4" fmla="*/ 779812 w 779811"/>
                <a:gd name="connsiteY4" fmla="*/ 671227 h 686466"/>
                <a:gd name="connsiteX5" fmla="*/ 345377 w 779811"/>
                <a:gd name="connsiteY5" fmla="*/ 474631 h 686466"/>
                <a:gd name="connsiteX6" fmla="*/ 779812 w 779811"/>
                <a:gd name="connsiteY6" fmla="*/ 23717 h 686466"/>
                <a:gd name="connsiteX7" fmla="*/ 779812 w 779811"/>
                <a:gd name="connsiteY7" fmla="*/ 23717 h 68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9811" h="686466">
                  <a:moveTo>
                    <a:pt x="779812" y="23717"/>
                  </a:moveTo>
                  <a:cubicBezTo>
                    <a:pt x="724948" y="8382"/>
                    <a:pt x="667036" y="0"/>
                    <a:pt x="607124" y="0"/>
                  </a:cubicBezTo>
                  <a:cubicBezTo>
                    <a:pt x="309277" y="0"/>
                    <a:pt x="60388" y="203264"/>
                    <a:pt x="0" y="474535"/>
                  </a:cubicBezTo>
                  <a:cubicBezTo>
                    <a:pt x="166592" y="607124"/>
                    <a:pt x="377571" y="686467"/>
                    <a:pt x="607124" y="686467"/>
                  </a:cubicBezTo>
                  <a:cubicBezTo>
                    <a:pt x="666083" y="686467"/>
                    <a:pt x="723805" y="681228"/>
                    <a:pt x="779812" y="671227"/>
                  </a:cubicBezTo>
                  <a:cubicBezTo>
                    <a:pt x="617601" y="642271"/>
                    <a:pt x="469202" y="573215"/>
                    <a:pt x="345377" y="474631"/>
                  </a:cubicBezTo>
                  <a:cubicBezTo>
                    <a:pt x="393763" y="257937"/>
                    <a:pt x="562261" y="84773"/>
                    <a:pt x="779812" y="23717"/>
                  </a:cubicBezTo>
                  <a:lnTo>
                    <a:pt x="779812" y="2371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7" name="Freihandform: Form 76">
              <a:extLst>
                <a:ext uri="{FF2B5EF4-FFF2-40B4-BE49-F238E27FC236}">
                  <a16:creationId xmlns:a16="http://schemas.microsoft.com/office/drawing/2014/main" id="{1F3C08CD-9D05-4C14-9AB4-6683FAEC0FA1}"/>
                </a:ext>
              </a:extLst>
            </p:cNvPr>
            <p:cNvSpPr/>
            <p:nvPr/>
          </p:nvSpPr>
          <p:spPr bwMode="gray">
            <a:xfrm>
              <a:off x="5831554" y="3740086"/>
              <a:ext cx="868870" cy="647414"/>
            </a:xfrm>
            <a:custGeom>
              <a:avLst/>
              <a:gdLst>
                <a:gd name="connsiteX0" fmla="*/ 434435 w 868870"/>
                <a:gd name="connsiteY0" fmla="*/ 0 h 647414"/>
                <a:gd name="connsiteX1" fmla="*/ 0 w 868870"/>
                <a:gd name="connsiteY1" fmla="*/ 450818 h 647414"/>
                <a:gd name="connsiteX2" fmla="*/ 434435 w 868870"/>
                <a:gd name="connsiteY2" fmla="*/ 647414 h 647414"/>
                <a:gd name="connsiteX3" fmla="*/ 868871 w 868870"/>
                <a:gd name="connsiteY3" fmla="*/ 450818 h 647414"/>
                <a:gd name="connsiteX4" fmla="*/ 434435 w 868870"/>
                <a:gd name="connsiteY4" fmla="*/ 0 h 647414"/>
                <a:gd name="connsiteX5" fmla="*/ 434435 w 868870"/>
                <a:gd name="connsiteY5" fmla="*/ 0 h 64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8870" h="647414">
                  <a:moveTo>
                    <a:pt x="434435" y="0"/>
                  </a:moveTo>
                  <a:cubicBezTo>
                    <a:pt x="216884" y="60960"/>
                    <a:pt x="48292" y="234124"/>
                    <a:pt x="0" y="450818"/>
                  </a:cubicBezTo>
                  <a:cubicBezTo>
                    <a:pt x="123825" y="549402"/>
                    <a:pt x="272129" y="618458"/>
                    <a:pt x="434435" y="647414"/>
                  </a:cubicBezTo>
                  <a:cubicBezTo>
                    <a:pt x="596646" y="618458"/>
                    <a:pt x="745045" y="549402"/>
                    <a:pt x="868871" y="450818"/>
                  </a:cubicBezTo>
                  <a:cubicBezTo>
                    <a:pt x="820579" y="234220"/>
                    <a:pt x="652081" y="61055"/>
                    <a:pt x="434435" y="0"/>
                  </a:cubicBezTo>
                  <a:lnTo>
                    <a:pt x="434435" y="0"/>
                  </a:ln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8" name="Freihandform: Form 77">
              <a:extLst>
                <a:ext uri="{FF2B5EF4-FFF2-40B4-BE49-F238E27FC236}">
                  <a16:creationId xmlns:a16="http://schemas.microsoft.com/office/drawing/2014/main" id="{0AE9B8FE-427F-4A62-A55B-5FD6687D9BAC}"/>
                </a:ext>
              </a:extLst>
            </p:cNvPr>
            <p:cNvSpPr/>
            <p:nvPr/>
          </p:nvSpPr>
          <p:spPr bwMode="gray">
            <a:xfrm>
              <a:off x="5898514" y="1552575"/>
              <a:ext cx="389572" cy="389572"/>
            </a:xfrm>
            <a:custGeom>
              <a:avLst/>
              <a:gdLst>
                <a:gd name="connsiteX0" fmla="*/ 389572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2 w 389572"/>
                <a:gd name="connsiteY4" fmla="*/ 194786 h 389572"/>
                <a:gd name="connsiteX5" fmla="*/ 389572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2" y="194786"/>
                  </a:moveTo>
                  <a:cubicBezTo>
                    <a:pt x="389572" y="302419"/>
                    <a:pt x="302323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249"/>
                    <a:pt x="87154" y="0"/>
                    <a:pt x="194786" y="0"/>
                  </a:cubicBezTo>
                  <a:cubicBezTo>
                    <a:pt x="302419" y="0"/>
                    <a:pt x="389572" y="87249"/>
                    <a:pt x="389572" y="194786"/>
                  </a:cubicBezTo>
                  <a:lnTo>
                    <a:pt x="389572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9" name="Freihandform: Form 78">
              <a:extLst>
                <a:ext uri="{FF2B5EF4-FFF2-40B4-BE49-F238E27FC236}">
                  <a16:creationId xmlns:a16="http://schemas.microsoft.com/office/drawing/2014/main" id="{1F46F492-85E4-4F76-843C-6879A34EE22B}"/>
                </a:ext>
              </a:extLst>
            </p:cNvPr>
            <p:cNvSpPr/>
            <p:nvPr/>
          </p:nvSpPr>
          <p:spPr bwMode="gray">
            <a:xfrm>
              <a:off x="5898514" y="4912042"/>
              <a:ext cx="389572" cy="389572"/>
            </a:xfrm>
            <a:custGeom>
              <a:avLst/>
              <a:gdLst>
                <a:gd name="connsiteX0" fmla="*/ 389572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2 w 389572"/>
                <a:gd name="connsiteY4" fmla="*/ 194786 h 389572"/>
                <a:gd name="connsiteX5" fmla="*/ 389572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2" y="194786"/>
                  </a:moveTo>
                  <a:cubicBezTo>
                    <a:pt x="389572" y="302419"/>
                    <a:pt x="302323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419" y="-95"/>
                    <a:pt x="389572" y="87154"/>
                    <a:pt x="389572" y="194786"/>
                  </a:cubicBezTo>
                  <a:lnTo>
                    <a:pt x="389572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0" name="Freihandform: Form 79">
              <a:extLst>
                <a:ext uri="{FF2B5EF4-FFF2-40B4-BE49-F238E27FC236}">
                  <a16:creationId xmlns:a16="http://schemas.microsoft.com/office/drawing/2014/main" id="{D7C5E599-456E-4749-AAEB-925C75E3BBE8}"/>
                </a:ext>
              </a:extLst>
            </p:cNvPr>
            <p:cNvSpPr/>
            <p:nvPr/>
          </p:nvSpPr>
          <p:spPr bwMode="gray">
            <a:xfrm>
              <a:off x="7578248" y="3232308"/>
              <a:ext cx="389572" cy="389572"/>
            </a:xfrm>
            <a:custGeom>
              <a:avLst/>
              <a:gdLst>
                <a:gd name="connsiteX0" fmla="*/ 389572 w 389572"/>
                <a:gd name="connsiteY0" fmla="*/ 194786 h 389572"/>
                <a:gd name="connsiteX1" fmla="*/ 194786 w 389572"/>
                <a:gd name="connsiteY1" fmla="*/ 389572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2 w 389572"/>
                <a:gd name="connsiteY4" fmla="*/ 194786 h 389572"/>
                <a:gd name="connsiteX5" fmla="*/ 389572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2" y="194786"/>
                  </a:moveTo>
                  <a:cubicBezTo>
                    <a:pt x="389572" y="302419"/>
                    <a:pt x="302323" y="389572"/>
                    <a:pt x="194786" y="389572"/>
                  </a:cubicBezTo>
                  <a:cubicBezTo>
                    <a:pt x="87154" y="389572"/>
                    <a:pt x="0" y="302323"/>
                    <a:pt x="0" y="194786"/>
                  </a:cubicBezTo>
                  <a:cubicBezTo>
                    <a:pt x="0" y="87249"/>
                    <a:pt x="87249" y="0"/>
                    <a:pt x="194786" y="0"/>
                  </a:cubicBezTo>
                  <a:cubicBezTo>
                    <a:pt x="302323" y="0"/>
                    <a:pt x="389572" y="87154"/>
                    <a:pt x="389572" y="194786"/>
                  </a:cubicBezTo>
                  <a:lnTo>
                    <a:pt x="389572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1" name="Freihandform: Form 80">
              <a:extLst>
                <a:ext uri="{FF2B5EF4-FFF2-40B4-BE49-F238E27FC236}">
                  <a16:creationId xmlns:a16="http://schemas.microsoft.com/office/drawing/2014/main" id="{B2101F09-F151-4B2F-AF49-E2DEF66E9591}"/>
                </a:ext>
              </a:extLst>
            </p:cNvPr>
            <p:cNvSpPr/>
            <p:nvPr/>
          </p:nvSpPr>
          <p:spPr bwMode="gray">
            <a:xfrm>
              <a:off x="4218781" y="3232308"/>
              <a:ext cx="389667" cy="389572"/>
            </a:xfrm>
            <a:custGeom>
              <a:avLst/>
              <a:gdLst>
                <a:gd name="connsiteX0" fmla="*/ 389668 w 389667"/>
                <a:gd name="connsiteY0" fmla="*/ 194786 h 389572"/>
                <a:gd name="connsiteX1" fmla="*/ 194881 w 389667"/>
                <a:gd name="connsiteY1" fmla="*/ 389572 h 389572"/>
                <a:gd name="connsiteX2" fmla="*/ 0 w 389667"/>
                <a:gd name="connsiteY2" fmla="*/ 194786 h 389572"/>
                <a:gd name="connsiteX3" fmla="*/ 194786 w 389667"/>
                <a:gd name="connsiteY3" fmla="*/ 0 h 389572"/>
                <a:gd name="connsiteX4" fmla="*/ 389668 w 389667"/>
                <a:gd name="connsiteY4" fmla="*/ 194786 h 389572"/>
                <a:gd name="connsiteX5" fmla="*/ 389668 w 389667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667" h="389572">
                  <a:moveTo>
                    <a:pt x="389668" y="194786"/>
                  </a:moveTo>
                  <a:cubicBezTo>
                    <a:pt x="389668" y="302419"/>
                    <a:pt x="302419" y="389572"/>
                    <a:pt x="194881" y="389572"/>
                  </a:cubicBezTo>
                  <a:cubicBezTo>
                    <a:pt x="87249" y="389572"/>
                    <a:pt x="0" y="302419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419" y="0"/>
                    <a:pt x="389668" y="87154"/>
                    <a:pt x="389668" y="194786"/>
                  </a:cubicBezTo>
                  <a:lnTo>
                    <a:pt x="389668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2" name="Freihandform: Form 81">
              <a:extLst>
                <a:ext uri="{FF2B5EF4-FFF2-40B4-BE49-F238E27FC236}">
                  <a16:creationId xmlns:a16="http://schemas.microsoft.com/office/drawing/2014/main" id="{C7AE7D0C-32BC-4A4F-88C4-159BD6A994EE}"/>
                </a:ext>
              </a:extLst>
            </p:cNvPr>
            <p:cNvSpPr/>
            <p:nvPr/>
          </p:nvSpPr>
          <p:spPr bwMode="gray">
            <a:xfrm>
              <a:off x="7086282" y="2044636"/>
              <a:ext cx="389572" cy="389572"/>
            </a:xfrm>
            <a:custGeom>
              <a:avLst/>
              <a:gdLst>
                <a:gd name="connsiteX0" fmla="*/ 389573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3 w 389572"/>
                <a:gd name="connsiteY4" fmla="*/ 194786 h 389572"/>
                <a:gd name="connsiteX5" fmla="*/ 389573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3" y="194786"/>
                  </a:moveTo>
                  <a:cubicBezTo>
                    <a:pt x="389573" y="302324"/>
                    <a:pt x="302324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324" y="-95"/>
                    <a:pt x="389573" y="87154"/>
                    <a:pt x="389573" y="194786"/>
                  </a:cubicBezTo>
                  <a:lnTo>
                    <a:pt x="389573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3" name="Freihandform: Form 82">
              <a:extLst>
                <a:ext uri="{FF2B5EF4-FFF2-40B4-BE49-F238E27FC236}">
                  <a16:creationId xmlns:a16="http://schemas.microsoft.com/office/drawing/2014/main" id="{7567D26B-5D86-4849-8D88-4BF6F145256E}"/>
                </a:ext>
              </a:extLst>
            </p:cNvPr>
            <p:cNvSpPr/>
            <p:nvPr/>
          </p:nvSpPr>
          <p:spPr bwMode="gray">
            <a:xfrm>
              <a:off x="4710842" y="4420076"/>
              <a:ext cx="389572" cy="389572"/>
            </a:xfrm>
            <a:custGeom>
              <a:avLst/>
              <a:gdLst>
                <a:gd name="connsiteX0" fmla="*/ 389572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2 w 389572"/>
                <a:gd name="connsiteY4" fmla="*/ 194786 h 389572"/>
                <a:gd name="connsiteX5" fmla="*/ 389572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2" y="194786"/>
                  </a:moveTo>
                  <a:cubicBezTo>
                    <a:pt x="389572" y="302419"/>
                    <a:pt x="302324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324" y="-95"/>
                    <a:pt x="389572" y="87154"/>
                    <a:pt x="389572" y="194786"/>
                  </a:cubicBezTo>
                  <a:lnTo>
                    <a:pt x="389572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4" name="Freihandform: Form 83">
              <a:extLst>
                <a:ext uri="{FF2B5EF4-FFF2-40B4-BE49-F238E27FC236}">
                  <a16:creationId xmlns:a16="http://schemas.microsoft.com/office/drawing/2014/main" id="{E1E4A83C-CF5A-49FA-AABB-4B25D03D7C5F}"/>
                </a:ext>
              </a:extLst>
            </p:cNvPr>
            <p:cNvSpPr/>
            <p:nvPr/>
          </p:nvSpPr>
          <p:spPr bwMode="gray">
            <a:xfrm>
              <a:off x="7086282" y="4420076"/>
              <a:ext cx="389572" cy="389572"/>
            </a:xfrm>
            <a:custGeom>
              <a:avLst/>
              <a:gdLst>
                <a:gd name="connsiteX0" fmla="*/ 389573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3 w 389572"/>
                <a:gd name="connsiteY4" fmla="*/ 194786 h 389572"/>
                <a:gd name="connsiteX5" fmla="*/ 389573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3" y="194786"/>
                  </a:moveTo>
                  <a:cubicBezTo>
                    <a:pt x="389573" y="302419"/>
                    <a:pt x="302324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324" y="-95"/>
                    <a:pt x="389573" y="87154"/>
                    <a:pt x="389573" y="194786"/>
                  </a:cubicBezTo>
                  <a:lnTo>
                    <a:pt x="389573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5" name="Freihandform: Form 84">
              <a:extLst>
                <a:ext uri="{FF2B5EF4-FFF2-40B4-BE49-F238E27FC236}">
                  <a16:creationId xmlns:a16="http://schemas.microsoft.com/office/drawing/2014/main" id="{851BF762-38B0-4BE3-A804-23546EE3213E}"/>
                </a:ext>
              </a:extLst>
            </p:cNvPr>
            <p:cNvSpPr/>
            <p:nvPr/>
          </p:nvSpPr>
          <p:spPr bwMode="gray">
            <a:xfrm>
              <a:off x="4710842" y="2044636"/>
              <a:ext cx="389572" cy="389572"/>
            </a:xfrm>
            <a:custGeom>
              <a:avLst/>
              <a:gdLst>
                <a:gd name="connsiteX0" fmla="*/ 389572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2 w 389572"/>
                <a:gd name="connsiteY4" fmla="*/ 194786 h 389572"/>
                <a:gd name="connsiteX5" fmla="*/ 389572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2" y="194786"/>
                  </a:moveTo>
                  <a:cubicBezTo>
                    <a:pt x="389572" y="302324"/>
                    <a:pt x="302324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324" y="-95"/>
                    <a:pt x="389572" y="87154"/>
                    <a:pt x="389572" y="194786"/>
                  </a:cubicBezTo>
                  <a:lnTo>
                    <a:pt x="389572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6" name="Freihandform: Form 85">
              <a:extLst>
                <a:ext uri="{FF2B5EF4-FFF2-40B4-BE49-F238E27FC236}">
                  <a16:creationId xmlns:a16="http://schemas.microsoft.com/office/drawing/2014/main" id="{C699D68C-010F-4266-AAD4-4759B35ABB8A}"/>
                </a:ext>
              </a:extLst>
            </p:cNvPr>
            <p:cNvSpPr/>
            <p:nvPr/>
          </p:nvSpPr>
          <p:spPr bwMode="gray">
            <a:xfrm>
              <a:off x="4142581" y="1476375"/>
              <a:ext cx="3901440" cy="3901440"/>
            </a:xfrm>
            <a:custGeom>
              <a:avLst/>
              <a:gdLst>
                <a:gd name="connsiteX0" fmla="*/ 3630454 w 3901440"/>
                <a:gd name="connsiteY0" fmla="*/ 1679734 h 3901440"/>
                <a:gd name="connsiteX1" fmla="*/ 3370421 w 3901440"/>
                <a:gd name="connsiteY1" fmla="*/ 1874520 h 3901440"/>
                <a:gd name="connsiteX2" fmla="*/ 2999899 w 3901440"/>
                <a:gd name="connsiteY2" fmla="*/ 1874520 h 3901440"/>
                <a:gd name="connsiteX3" fmla="*/ 2746153 w 3901440"/>
                <a:gd name="connsiteY3" fmla="*/ 1263015 h 3901440"/>
                <a:gd name="connsiteX4" fmla="*/ 3008376 w 3901440"/>
                <a:gd name="connsiteY4" fmla="*/ 1000792 h 3901440"/>
                <a:gd name="connsiteX5" fmla="*/ 3138488 w 3901440"/>
                <a:gd name="connsiteY5" fmla="*/ 1033939 h 3901440"/>
                <a:gd name="connsiteX6" fmla="*/ 3330131 w 3901440"/>
                <a:gd name="connsiteY6" fmla="*/ 954596 h 3901440"/>
                <a:gd name="connsiteX7" fmla="*/ 3409474 w 3901440"/>
                <a:gd name="connsiteY7" fmla="*/ 762953 h 3901440"/>
                <a:gd name="connsiteX8" fmla="*/ 3330131 w 3901440"/>
                <a:gd name="connsiteY8" fmla="*/ 571310 h 3901440"/>
                <a:gd name="connsiteX9" fmla="*/ 3138488 w 3901440"/>
                <a:gd name="connsiteY9" fmla="*/ 491966 h 3901440"/>
                <a:gd name="connsiteX10" fmla="*/ 2946845 w 3901440"/>
                <a:gd name="connsiteY10" fmla="*/ 571310 h 3901440"/>
                <a:gd name="connsiteX11" fmla="*/ 2867406 w 3901440"/>
                <a:gd name="connsiteY11" fmla="*/ 762953 h 3901440"/>
                <a:gd name="connsiteX12" fmla="*/ 2900553 w 3901440"/>
                <a:gd name="connsiteY12" fmla="*/ 893064 h 3901440"/>
                <a:gd name="connsiteX13" fmla="*/ 2638425 w 3901440"/>
                <a:gd name="connsiteY13" fmla="*/ 1155287 h 3901440"/>
                <a:gd name="connsiteX14" fmla="*/ 2026920 w 3901440"/>
                <a:gd name="connsiteY14" fmla="*/ 901541 h 3901440"/>
                <a:gd name="connsiteX15" fmla="*/ 2026920 w 3901440"/>
                <a:gd name="connsiteY15" fmla="*/ 531019 h 3901440"/>
                <a:gd name="connsiteX16" fmla="*/ 2221706 w 3901440"/>
                <a:gd name="connsiteY16" fmla="*/ 270986 h 3901440"/>
                <a:gd name="connsiteX17" fmla="*/ 1950720 w 3901440"/>
                <a:gd name="connsiteY17" fmla="*/ 0 h 3901440"/>
                <a:gd name="connsiteX18" fmla="*/ 1679734 w 3901440"/>
                <a:gd name="connsiteY18" fmla="*/ 270986 h 3901440"/>
                <a:gd name="connsiteX19" fmla="*/ 1874520 w 3901440"/>
                <a:gd name="connsiteY19" fmla="*/ 531019 h 3901440"/>
                <a:gd name="connsiteX20" fmla="*/ 1874520 w 3901440"/>
                <a:gd name="connsiteY20" fmla="*/ 901446 h 3901440"/>
                <a:gd name="connsiteX21" fmla="*/ 1263015 w 3901440"/>
                <a:gd name="connsiteY21" fmla="*/ 1155192 h 3901440"/>
                <a:gd name="connsiteX22" fmla="*/ 1000792 w 3901440"/>
                <a:gd name="connsiteY22" fmla="*/ 892969 h 3901440"/>
                <a:gd name="connsiteX23" fmla="*/ 1033939 w 3901440"/>
                <a:gd name="connsiteY23" fmla="*/ 762857 h 3901440"/>
                <a:gd name="connsiteX24" fmla="*/ 954596 w 3901440"/>
                <a:gd name="connsiteY24" fmla="*/ 571214 h 3901440"/>
                <a:gd name="connsiteX25" fmla="*/ 762953 w 3901440"/>
                <a:gd name="connsiteY25" fmla="*/ 491871 h 3901440"/>
                <a:gd name="connsiteX26" fmla="*/ 571310 w 3901440"/>
                <a:gd name="connsiteY26" fmla="*/ 571214 h 3901440"/>
                <a:gd name="connsiteX27" fmla="*/ 491966 w 3901440"/>
                <a:gd name="connsiteY27" fmla="*/ 762857 h 3901440"/>
                <a:gd name="connsiteX28" fmla="*/ 571310 w 3901440"/>
                <a:gd name="connsiteY28" fmla="*/ 954500 h 3901440"/>
                <a:gd name="connsiteX29" fmla="*/ 762953 w 3901440"/>
                <a:gd name="connsiteY29" fmla="*/ 1033844 h 3901440"/>
                <a:gd name="connsiteX30" fmla="*/ 893064 w 3901440"/>
                <a:gd name="connsiteY30" fmla="*/ 1000697 h 3901440"/>
                <a:gd name="connsiteX31" fmla="*/ 1155287 w 3901440"/>
                <a:gd name="connsiteY31" fmla="*/ 1262920 h 3901440"/>
                <a:gd name="connsiteX32" fmla="*/ 901541 w 3901440"/>
                <a:gd name="connsiteY32" fmla="*/ 1874425 h 3901440"/>
                <a:gd name="connsiteX33" fmla="*/ 531019 w 3901440"/>
                <a:gd name="connsiteY33" fmla="*/ 1874425 h 3901440"/>
                <a:gd name="connsiteX34" fmla="*/ 270986 w 3901440"/>
                <a:gd name="connsiteY34" fmla="*/ 1679639 h 3901440"/>
                <a:gd name="connsiteX35" fmla="*/ 0 w 3901440"/>
                <a:gd name="connsiteY35" fmla="*/ 1950720 h 3901440"/>
                <a:gd name="connsiteX36" fmla="*/ 270986 w 3901440"/>
                <a:gd name="connsiteY36" fmla="*/ 2221706 h 3901440"/>
                <a:gd name="connsiteX37" fmla="*/ 531019 w 3901440"/>
                <a:gd name="connsiteY37" fmla="*/ 2026920 h 3901440"/>
                <a:gd name="connsiteX38" fmla="*/ 901446 w 3901440"/>
                <a:gd name="connsiteY38" fmla="*/ 2026920 h 3901440"/>
                <a:gd name="connsiteX39" fmla="*/ 1155192 w 3901440"/>
                <a:gd name="connsiteY39" fmla="*/ 2638425 h 3901440"/>
                <a:gd name="connsiteX40" fmla="*/ 892874 w 3901440"/>
                <a:gd name="connsiteY40" fmla="*/ 2900744 h 3901440"/>
                <a:gd name="connsiteX41" fmla="*/ 571214 w 3901440"/>
                <a:gd name="connsiteY41" fmla="*/ 2946845 h 3901440"/>
                <a:gd name="connsiteX42" fmla="*/ 571214 w 3901440"/>
                <a:gd name="connsiteY42" fmla="*/ 3330131 h 3901440"/>
                <a:gd name="connsiteX43" fmla="*/ 762857 w 3901440"/>
                <a:gd name="connsiteY43" fmla="*/ 3409569 h 3901440"/>
                <a:gd name="connsiteX44" fmla="*/ 954500 w 3901440"/>
                <a:gd name="connsiteY44" fmla="*/ 3330131 h 3901440"/>
                <a:gd name="connsiteX45" fmla="*/ 1000601 w 3901440"/>
                <a:gd name="connsiteY45" fmla="*/ 3008471 h 3901440"/>
                <a:gd name="connsiteX46" fmla="*/ 1262920 w 3901440"/>
                <a:gd name="connsiteY46" fmla="*/ 2746153 h 3901440"/>
                <a:gd name="connsiteX47" fmla="*/ 1874425 w 3901440"/>
                <a:gd name="connsiteY47" fmla="*/ 2999899 h 3901440"/>
                <a:gd name="connsiteX48" fmla="*/ 1874425 w 3901440"/>
                <a:gd name="connsiteY48" fmla="*/ 3370421 h 3901440"/>
                <a:gd name="connsiteX49" fmla="*/ 1679639 w 3901440"/>
                <a:gd name="connsiteY49" fmla="*/ 3630454 h 3901440"/>
                <a:gd name="connsiteX50" fmla="*/ 1950625 w 3901440"/>
                <a:gd name="connsiteY50" fmla="*/ 3901440 h 3901440"/>
                <a:gd name="connsiteX51" fmla="*/ 2221611 w 3901440"/>
                <a:gd name="connsiteY51" fmla="*/ 3630454 h 3901440"/>
                <a:gd name="connsiteX52" fmla="*/ 2026825 w 3901440"/>
                <a:gd name="connsiteY52" fmla="*/ 3370421 h 3901440"/>
                <a:gd name="connsiteX53" fmla="*/ 2026825 w 3901440"/>
                <a:gd name="connsiteY53" fmla="*/ 2999899 h 3901440"/>
                <a:gd name="connsiteX54" fmla="*/ 2598991 w 3901440"/>
                <a:gd name="connsiteY54" fmla="*/ 2778538 h 3901440"/>
                <a:gd name="connsiteX55" fmla="*/ 2611374 w 3901440"/>
                <a:gd name="connsiteY55" fmla="*/ 2768632 h 3901440"/>
                <a:gd name="connsiteX56" fmla="*/ 2638330 w 3901440"/>
                <a:gd name="connsiteY56" fmla="*/ 2746153 h 3901440"/>
                <a:gd name="connsiteX57" fmla="*/ 2900648 w 3901440"/>
                <a:gd name="connsiteY57" fmla="*/ 3008471 h 3901440"/>
                <a:gd name="connsiteX58" fmla="*/ 2946749 w 3901440"/>
                <a:gd name="connsiteY58" fmla="*/ 3330131 h 3901440"/>
                <a:gd name="connsiteX59" fmla="*/ 3138392 w 3901440"/>
                <a:gd name="connsiteY59" fmla="*/ 3409569 h 3901440"/>
                <a:gd name="connsiteX60" fmla="*/ 3330035 w 3901440"/>
                <a:gd name="connsiteY60" fmla="*/ 3330131 h 3901440"/>
                <a:gd name="connsiteX61" fmla="*/ 3330035 w 3901440"/>
                <a:gd name="connsiteY61" fmla="*/ 2946845 h 3901440"/>
                <a:gd name="connsiteX62" fmla="*/ 3008376 w 3901440"/>
                <a:gd name="connsiteY62" fmla="*/ 2900744 h 3901440"/>
                <a:gd name="connsiteX63" fmla="*/ 2746153 w 3901440"/>
                <a:gd name="connsiteY63" fmla="*/ 2638425 h 3901440"/>
                <a:gd name="connsiteX64" fmla="*/ 2999899 w 3901440"/>
                <a:gd name="connsiteY64" fmla="*/ 2026920 h 3901440"/>
                <a:gd name="connsiteX65" fmla="*/ 3370421 w 3901440"/>
                <a:gd name="connsiteY65" fmla="*/ 2026920 h 3901440"/>
                <a:gd name="connsiteX66" fmla="*/ 3630454 w 3901440"/>
                <a:gd name="connsiteY66" fmla="*/ 2221706 h 3901440"/>
                <a:gd name="connsiteX67" fmla="*/ 3901440 w 3901440"/>
                <a:gd name="connsiteY67" fmla="*/ 1950720 h 3901440"/>
                <a:gd name="connsiteX68" fmla="*/ 3630454 w 3901440"/>
                <a:gd name="connsiteY68" fmla="*/ 1679734 h 3901440"/>
                <a:gd name="connsiteX69" fmla="*/ 3630454 w 3901440"/>
                <a:gd name="connsiteY69" fmla="*/ 1679734 h 3901440"/>
                <a:gd name="connsiteX70" fmla="*/ 3054572 w 3901440"/>
                <a:gd name="connsiteY70" fmla="*/ 679133 h 3901440"/>
                <a:gd name="connsiteX71" fmla="*/ 3138392 w 3901440"/>
                <a:gd name="connsiteY71" fmla="*/ 644462 h 3901440"/>
                <a:gd name="connsiteX72" fmla="*/ 3222212 w 3901440"/>
                <a:gd name="connsiteY72" fmla="*/ 679133 h 3901440"/>
                <a:gd name="connsiteX73" fmla="*/ 3222212 w 3901440"/>
                <a:gd name="connsiteY73" fmla="*/ 846868 h 3901440"/>
                <a:gd name="connsiteX74" fmla="*/ 3138392 w 3901440"/>
                <a:gd name="connsiteY74" fmla="*/ 881539 h 3901440"/>
                <a:gd name="connsiteX75" fmla="*/ 3054572 w 3901440"/>
                <a:gd name="connsiteY75" fmla="*/ 846868 h 3901440"/>
                <a:gd name="connsiteX76" fmla="*/ 3054572 w 3901440"/>
                <a:gd name="connsiteY76" fmla="*/ 846868 h 3901440"/>
                <a:gd name="connsiteX77" fmla="*/ 3019901 w 3901440"/>
                <a:gd name="connsiteY77" fmla="*/ 763048 h 3901440"/>
                <a:gd name="connsiteX78" fmla="*/ 3054572 w 3901440"/>
                <a:gd name="connsiteY78" fmla="*/ 679133 h 3901440"/>
                <a:gd name="connsiteX79" fmla="*/ 3054572 w 3901440"/>
                <a:gd name="connsiteY79" fmla="*/ 679133 h 3901440"/>
                <a:gd name="connsiteX80" fmla="*/ 1832134 w 3901440"/>
                <a:gd name="connsiteY80" fmla="*/ 270986 h 3901440"/>
                <a:gd name="connsiteX81" fmla="*/ 1950720 w 3901440"/>
                <a:gd name="connsiteY81" fmla="*/ 152400 h 3901440"/>
                <a:gd name="connsiteX82" fmla="*/ 2069306 w 3901440"/>
                <a:gd name="connsiteY82" fmla="*/ 270986 h 3901440"/>
                <a:gd name="connsiteX83" fmla="*/ 1950720 w 3901440"/>
                <a:gd name="connsiteY83" fmla="*/ 389573 h 3901440"/>
                <a:gd name="connsiteX84" fmla="*/ 1832134 w 3901440"/>
                <a:gd name="connsiteY84" fmla="*/ 270986 h 3901440"/>
                <a:gd name="connsiteX85" fmla="*/ 1832134 w 3901440"/>
                <a:gd name="connsiteY85" fmla="*/ 270986 h 3901440"/>
                <a:gd name="connsiteX86" fmla="*/ 679133 w 3901440"/>
                <a:gd name="connsiteY86" fmla="*/ 846868 h 3901440"/>
                <a:gd name="connsiteX87" fmla="*/ 679133 w 3901440"/>
                <a:gd name="connsiteY87" fmla="*/ 679133 h 3901440"/>
                <a:gd name="connsiteX88" fmla="*/ 763048 w 3901440"/>
                <a:gd name="connsiteY88" fmla="*/ 644462 h 3901440"/>
                <a:gd name="connsiteX89" fmla="*/ 846868 w 3901440"/>
                <a:gd name="connsiteY89" fmla="*/ 679133 h 3901440"/>
                <a:gd name="connsiteX90" fmla="*/ 846868 w 3901440"/>
                <a:gd name="connsiteY90" fmla="*/ 846868 h 3901440"/>
                <a:gd name="connsiteX91" fmla="*/ 679133 w 3901440"/>
                <a:gd name="connsiteY91" fmla="*/ 846868 h 3901440"/>
                <a:gd name="connsiteX92" fmla="*/ 679133 w 3901440"/>
                <a:gd name="connsiteY92" fmla="*/ 846868 h 3901440"/>
                <a:gd name="connsiteX93" fmla="*/ 270986 w 3901440"/>
                <a:gd name="connsiteY93" fmla="*/ 2069306 h 3901440"/>
                <a:gd name="connsiteX94" fmla="*/ 152400 w 3901440"/>
                <a:gd name="connsiteY94" fmla="*/ 1950720 h 3901440"/>
                <a:gd name="connsiteX95" fmla="*/ 270986 w 3901440"/>
                <a:gd name="connsiteY95" fmla="*/ 1832134 h 3901440"/>
                <a:gd name="connsiteX96" fmla="*/ 389573 w 3901440"/>
                <a:gd name="connsiteY96" fmla="*/ 1950720 h 3901440"/>
                <a:gd name="connsiteX97" fmla="*/ 270986 w 3901440"/>
                <a:gd name="connsiteY97" fmla="*/ 2069306 h 3901440"/>
                <a:gd name="connsiteX98" fmla="*/ 270986 w 3901440"/>
                <a:gd name="connsiteY98" fmla="*/ 2069306 h 3901440"/>
                <a:gd name="connsiteX99" fmla="*/ 846868 w 3901440"/>
                <a:gd name="connsiteY99" fmla="*/ 3222308 h 3901440"/>
                <a:gd name="connsiteX100" fmla="*/ 762953 w 3901440"/>
                <a:gd name="connsiteY100" fmla="*/ 3257074 h 3901440"/>
                <a:gd name="connsiteX101" fmla="*/ 679133 w 3901440"/>
                <a:gd name="connsiteY101" fmla="*/ 3222308 h 3901440"/>
                <a:gd name="connsiteX102" fmla="*/ 679133 w 3901440"/>
                <a:gd name="connsiteY102" fmla="*/ 3054572 h 3901440"/>
                <a:gd name="connsiteX103" fmla="*/ 762953 w 3901440"/>
                <a:gd name="connsiteY103" fmla="*/ 3019901 h 3901440"/>
                <a:gd name="connsiteX104" fmla="*/ 846868 w 3901440"/>
                <a:gd name="connsiteY104" fmla="*/ 3054572 h 3901440"/>
                <a:gd name="connsiteX105" fmla="*/ 846868 w 3901440"/>
                <a:gd name="connsiteY105" fmla="*/ 3222308 h 3901440"/>
                <a:gd name="connsiteX106" fmla="*/ 846868 w 3901440"/>
                <a:gd name="connsiteY106" fmla="*/ 3222308 h 3901440"/>
                <a:gd name="connsiteX107" fmla="*/ 2069306 w 3901440"/>
                <a:gd name="connsiteY107" fmla="*/ 3630454 h 3901440"/>
                <a:gd name="connsiteX108" fmla="*/ 1950720 w 3901440"/>
                <a:gd name="connsiteY108" fmla="*/ 3749040 h 3901440"/>
                <a:gd name="connsiteX109" fmla="*/ 1832134 w 3901440"/>
                <a:gd name="connsiteY109" fmla="*/ 3630454 h 3901440"/>
                <a:gd name="connsiteX110" fmla="*/ 1950720 w 3901440"/>
                <a:gd name="connsiteY110" fmla="*/ 3511868 h 3901440"/>
                <a:gd name="connsiteX111" fmla="*/ 2069306 w 3901440"/>
                <a:gd name="connsiteY111" fmla="*/ 3630454 h 3901440"/>
                <a:gd name="connsiteX112" fmla="*/ 2069306 w 3901440"/>
                <a:gd name="connsiteY112" fmla="*/ 3630454 h 3901440"/>
                <a:gd name="connsiteX113" fmla="*/ 3222308 w 3901440"/>
                <a:gd name="connsiteY113" fmla="*/ 3054572 h 3901440"/>
                <a:gd name="connsiteX114" fmla="*/ 3222308 w 3901440"/>
                <a:gd name="connsiteY114" fmla="*/ 3222308 h 3901440"/>
                <a:gd name="connsiteX115" fmla="*/ 3138488 w 3901440"/>
                <a:gd name="connsiteY115" fmla="*/ 3257074 h 3901440"/>
                <a:gd name="connsiteX116" fmla="*/ 3054668 w 3901440"/>
                <a:gd name="connsiteY116" fmla="*/ 3222308 h 3901440"/>
                <a:gd name="connsiteX117" fmla="*/ 3054668 w 3901440"/>
                <a:gd name="connsiteY117" fmla="*/ 3054572 h 3901440"/>
                <a:gd name="connsiteX118" fmla="*/ 3054668 w 3901440"/>
                <a:gd name="connsiteY118" fmla="*/ 3054572 h 3901440"/>
                <a:gd name="connsiteX119" fmla="*/ 3054668 w 3901440"/>
                <a:gd name="connsiteY119" fmla="*/ 3054572 h 3901440"/>
                <a:gd name="connsiteX120" fmla="*/ 3138488 w 3901440"/>
                <a:gd name="connsiteY120" fmla="*/ 3019901 h 3901440"/>
                <a:gd name="connsiteX121" fmla="*/ 3222308 w 3901440"/>
                <a:gd name="connsiteY121" fmla="*/ 3054572 h 3901440"/>
                <a:gd name="connsiteX122" fmla="*/ 3222308 w 3901440"/>
                <a:gd name="connsiteY122" fmla="*/ 3054572 h 3901440"/>
                <a:gd name="connsiteX123" fmla="*/ 2593467 w 3901440"/>
                <a:gd name="connsiteY123" fmla="*/ 2579465 h 3901440"/>
                <a:gd name="connsiteX124" fmla="*/ 2390585 w 3901440"/>
                <a:gd name="connsiteY124" fmla="*/ 2315909 h 3901440"/>
                <a:gd name="connsiteX125" fmla="*/ 2192941 w 3901440"/>
                <a:gd name="connsiteY125" fmla="*/ 2206371 h 3901440"/>
                <a:gd name="connsiteX126" fmla="*/ 2297430 w 3901440"/>
                <a:gd name="connsiteY126" fmla="*/ 1950815 h 3901440"/>
                <a:gd name="connsiteX127" fmla="*/ 1931956 w 3901440"/>
                <a:gd name="connsiteY127" fmla="*/ 1585341 h 3901440"/>
                <a:gd name="connsiteX128" fmla="*/ 1566482 w 3901440"/>
                <a:gd name="connsiteY128" fmla="*/ 1950815 h 3901440"/>
                <a:gd name="connsiteX129" fmla="*/ 1681448 w 3901440"/>
                <a:gd name="connsiteY129" fmla="*/ 2216563 h 3901440"/>
                <a:gd name="connsiteX130" fmla="*/ 1491329 w 3901440"/>
                <a:gd name="connsiteY130" fmla="*/ 2331911 h 3901440"/>
                <a:gd name="connsiteX131" fmla="*/ 1482757 w 3901440"/>
                <a:gd name="connsiteY131" fmla="*/ 2439353 h 3901440"/>
                <a:gd name="connsiteX132" fmla="*/ 1590199 w 3901440"/>
                <a:gd name="connsiteY132" fmla="*/ 2447925 h 3901440"/>
                <a:gd name="connsiteX133" fmla="*/ 1950720 w 3901440"/>
                <a:gd name="connsiteY133" fmla="*/ 2316290 h 3901440"/>
                <a:gd name="connsiteX134" fmla="*/ 2470595 w 3901440"/>
                <a:gd name="connsiteY134" fmla="*/ 2684526 h 3901440"/>
                <a:gd name="connsiteX135" fmla="*/ 1950720 w 3901440"/>
                <a:gd name="connsiteY135" fmla="*/ 2850356 h 3901440"/>
                <a:gd name="connsiteX136" fmla="*/ 1051179 w 3901440"/>
                <a:gd name="connsiteY136" fmla="*/ 1950815 h 3901440"/>
                <a:gd name="connsiteX137" fmla="*/ 1950720 w 3901440"/>
                <a:gd name="connsiteY137" fmla="*/ 1051274 h 3901440"/>
                <a:gd name="connsiteX138" fmla="*/ 2850261 w 3901440"/>
                <a:gd name="connsiteY138" fmla="*/ 1950815 h 3901440"/>
                <a:gd name="connsiteX139" fmla="*/ 2593467 w 3901440"/>
                <a:gd name="connsiteY139" fmla="*/ 2579465 h 3901440"/>
                <a:gd name="connsiteX140" fmla="*/ 2593467 w 3901440"/>
                <a:gd name="connsiteY140" fmla="*/ 2579465 h 3901440"/>
                <a:gd name="connsiteX141" fmla="*/ 1931956 w 3901440"/>
                <a:gd name="connsiteY141" fmla="*/ 2163794 h 3901440"/>
                <a:gd name="connsiteX142" fmla="*/ 1718882 w 3901440"/>
                <a:gd name="connsiteY142" fmla="*/ 1950720 h 3901440"/>
                <a:gd name="connsiteX143" fmla="*/ 1931956 w 3901440"/>
                <a:gd name="connsiteY143" fmla="*/ 1737646 h 3901440"/>
                <a:gd name="connsiteX144" fmla="*/ 2145030 w 3901440"/>
                <a:gd name="connsiteY144" fmla="*/ 1950720 h 3901440"/>
                <a:gd name="connsiteX145" fmla="*/ 1931956 w 3901440"/>
                <a:gd name="connsiteY145" fmla="*/ 2163794 h 3901440"/>
                <a:gd name="connsiteX146" fmla="*/ 1931956 w 3901440"/>
                <a:gd name="connsiteY146" fmla="*/ 2163794 h 3901440"/>
                <a:gd name="connsiteX147" fmla="*/ 3630454 w 3901440"/>
                <a:gd name="connsiteY147" fmla="*/ 2069306 h 3901440"/>
                <a:gd name="connsiteX148" fmla="*/ 3511868 w 3901440"/>
                <a:gd name="connsiteY148" fmla="*/ 1950720 h 3901440"/>
                <a:gd name="connsiteX149" fmla="*/ 3630454 w 3901440"/>
                <a:gd name="connsiteY149" fmla="*/ 1832134 h 3901440"/>
                <a:gd name="connsiteX150" fmla="*/ 3749040 w 3901440"/>
                <a:gd name="connsiteY150" fmla="*/ 1950720 h 3901440"/>
                <a:gd name="connsiteX151" fmla="*/ 3630454 w 3901440"/>
                <a:gd name="connsiteY151" fmla="*/ 2069306 h 3901440"/>
                <a:gd name="connsiteX152" fmla="*/ 3630454 w 3901440"/>
                <a:gd name="connsiteY152" fmla="*/ 2069306 h 390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3901440" h="3901440">
                  <a:moveTo>
                    <a:pt x="3630454" y="1679734"/>
                  </a:moveTo>
                  <a:cubicBezTo>
                    <a:pt x="3507486" y="1679734"/>
                    <a:pt x="3403378" y="1762125"/>
                    <a:pt x="3370421" y="1874520"/>
                  </a:cubicBezTo>
                  <a:lnTo>
                    <a:pt x="2999899" y="1874520"/>
                  </a:lnTo>
                  <a:cubicBezTo>
                    <a:pt x="2983135" y="1641634"/>
                    <a:pt x="2890361" y="1429512"/>
                    <a:pt x="2746153" y="1263015"/>
                  </a:cubicBezTo>
                  <a:lnTo>
                    <a:pt x="3008376" y="1000792"/>
                  </a:lnTo>
                  <a:cubicBezTo>
                    <a:pt x="3047810" y="1022413"/>
                    <a:pt x="3092196" y="1033939"/>
                    <a:pt x="3138488" y="1033939"/>
                  </a:cubicBezTo>
                  <a:cubicBezTo>
                    <a:pt x="3210878" y="1033939"/>
                    <a:pt x="3278981" y="1005745"/>
                    <a:pt x="3330131" y="954596"/>
                  </a:cubicBezTo>
                  <a:cubicBezTo>
                    <a:pt x="3381280" y="903351"/>
                    <a:pt x="3409474" y="835343"/>
                    <a:pt x="3409474" y="762953"/>
                  </a:cubicBezTo>
                  <a:cubicBezTo>
                    <a:pt x="3409474" y="690563"/>
                    <a:pt x="3381280" y="622554"/>
                    <a:pt x="3330131" y="571310"/>
                  </a:cubicBezTo>
                  <a:cubicBezTo>
                    <a:pt x="3278981" y="520065"/>
                    <a:pt x="3210878" y="491966"/>
                    <a:pt x="3138488" y="491966"/>
                  </a:cubicBezTo>
                  <a:cubicBezTo>
                    <a:pt x="3066098" y="491966"/>
                    <a:pt x="2998089" y="520160"/>
                    <a:pt x="2946845" y="571310"/>
                  </a:cubicBezTo>
                  <a:cubicBezTo>
                    <a:pt x="2895600" y="622554"/>
                    <a:pt x="2867406" y="690563"/>
                    <a:pt x="2867406" y="762953"/>
                  </a:cubicBezTo>
                  <a:cubicBezTo>
                    <a:pt x="2867406" y="809149"/>
                    <a:pt x="2878931" y="853631"/>
                    <a:pt x="2900553" y="893064"/>
                  </a:cubicBezTo>
                  <a:lnTo>
                    <a:pt x="2638425" y="1155287"/>
                  </a:lnTo>
                  <a:cubicBezTo>
                    <a:pt x="2471928" y="1011079"/>
                    <a:pt x="2259806" y="918305"/>
                    <a:pt x="2026920" y="901541"/>
                  </a:cubicBezTo>
                  <a:lnTo>
                    <a:pt x="2026920" y="531019"/>
                  </a:lnTo>
                  <a:cubicBezTo>
                    <a:pt x="2139315" y="497967"/>
                    <a:pt x="2221706" y="393954"/>
                    <a:pt x="2221706" y="270986"/>
                  </a:cubicBezTo>
                  <a:cubicBezTo>
                    <a:pt x="2221706" y="121634"/>
                    <a:pt x="2100167" y="0"/>
                    <a:pt x="1950720" y="0"/>
                  </a:cubicBezTo>
                  <a:cubicBezTo>
                    <a:pt x="1801273" y="0"/>
                    <a:pt x="1679734" y="121634"/>
                    <a:pt x="1679734" y="270986"/>
                  </a:cubicBezTo>
                  <a:cubicBezTo>
                    <a:pt x="1679734" y="393954"/>
                    <a:pt x="1762125" y="497967"/>
                    <a:pt x="1874520" y="531019"/>
                  </a:cubicBezTo>
                  <a:lnTo>
                    <a:pt x="1874520" y="901446"/>
                  </a:lnTo>
                  <a:cubicBezTo>
                    <a:pt x="1641634" y="918210"/>
                    <a:pt x="1429607" y="1010984"/>
                    <a:pt x="1263015" y="1155192"/>
                  </a:cubicBezTo>
                  <a:lnTo>
                    <a:pt x="1000792" y="892969"/>
                  </a:lnTo>
                  <a:cubicBezTo>
                    <a:pt x="1022413" y="853535"/>
                    <a:pt x="1033939" y="809149"/>
                    <a:pt x="1033939" y="762857"/>
                  </a:cubicBezTo>
                  <a:cubicBezTo>
                    <a:pt x="1033939" y="690467"/>
                    <a:pt x="1005745" y="622459"/>
                    <a:pt x="954596" y="571214"/>
                  </a:cubicBezTo>
                  <a:cubicBezTo>
                    <a:pt x="903351" y="519970"/>
                    <a:pt x="835343" y="491871"/>
                    <a:pt x="762953" y="491871"/>
                  </a:cubicBezTo>
                  <a:cubicBezTo>
                    <a:pt x="690563" y="491871"/>
                    <a:pt x="622554" y="520065"/>
                    <a:pt x="571310" y="571214"/>
                  </a:cubicBezTo>
                  <a:cubicBezTo>
                    <a:pt x="520065" y="622459"/>
                    <a:pt x="491966" y="690467"/>
                    <a:pt x="491966" y="762857"/>
                  </a:cubicBezTo>
                  <a:cubicBezTo>
                    <a:pt x="491966" y="835247"/>
                    <a:pt x="520160" y="903351"/>
                    <a:pt x="571310" y="954500"/>
                  </a:cubicBezTo>
                  <a:cubicBezTo>
                    <a:pt x="622554" y="1005650"/>
                    <a:pt x="690563" y="1033844"/>
                    <a:pt x="762953" y="1033844"/>
                  </a:cubicBezTo>
                  <a:cubicBezTo>
                    <a:pt x="809149" y="1033844"/>
                    <a:pt x="853631" y="1022318"/>
                    <a:pt x="893064" y="1000697"/>
                  </a:cubicBezTo>
                  <a:lnTo>
                    <a:pt x="1155287" y="1262920"/>
                  </a:lnTo>
                  <a:cubicBezTo>
                    <a:pt x="1011079" y="1429417"/>
                    <a:pt x="918305" y="1641539"/>
                    <a:pt x="901541" y="1874425"/>
                  </a:cubicBezTo>
                  <a:lnTo>
                    <a:pt x="531019" y="1874425"/>
                  </a:lnTo>
                  <a:cubicBezTo>
                    <a:pt x="497967" y="1761935"/>
                    <a:pt x="393954" y="1679639"/>
                    <a:pt x="270986" y="1679639"/>
                  </a:cubicBezTo>
                  <a:cubicBezTo>
                    <a:pt x="121634" y="1679734"/>
                    <a:pt x="0" y="1801273"/>
                    <a:pt x="0" y="1950720"/>
                  </a:cubicBezTo>
                  <a:cubicBezTo>
                    <a:pt x="0" y="2100167"/>
                    <a:pt x="121634" y="2221706"/>
                    <a:pt x="270986" y="2221706"/>
                  </a:cubicBezTo>
                  <a:cubicBezTo>
                    <a:pt x="393954" y="2221706"/>
                    <a:pt x="497967" y="2139315"/>
                    <a:pt x="531019" y="2026920"/>
                  </a:cubicBezTo>
                  <a:lnTo>
                    <a:pt x="901446" y="2026920"/>
                  </a:lnTo>
                  <a:cubicBezTo>
                    <a:pt x="918210" y="2259711"/>
                    <a:pt x="1010984" y="2471833"/>
                    <a:pt x="1155192" y="2638425"/>
                  </a:cubicBezTo>
                  <a:lnTo>
                    <a:pt x="892874" y="2900744"/>
                  </a:lnTo>
                  <a:cubicBezTo>
                    <a:pt x="790004" y="2844546"/>
                    <a:pt x="658178" y="2859881"/>
                    <a:pt x="571214" y="2946845"/>
                  </a:cubicBezTo>
                  <a:cubicBezTo>
                    <a:pt x="465582" y="3052477"/>
                    <a:pt x="465582" y="3224498"/>
                    <a:pt x="571214" y="3330131"/>
                  </a:cubicBezTo>
                  <a:cubicBezTo>
                    <a:pt x="622459" y="3381280"/>
                    <a:pt x="690467" y="3409569"/>
                    <a:pt x="762857" y="3409569"/>
                  </a:cubicBezTo>
                  <a:cubicBezTo>
                    <a:pt x="835247" y="3409569"/>
                    <a:pt x="903256" y="3381375"/>
                    <a:pt x="954500" y="3330131"/>
                  </a:cubicBezTo>
                  <a:cubicBezTo>
                    <a:pt x="1041463" y="3243167"/>
                    <a:pt x="1056799" y="3111437"/>
                    <a:pt x="1000601" y="3008471"/>
                  </a:cubicBezTo>
                  <a:lnTo>
                    <a:pt x="1262920" y="2746153"/>
                  </a:lnTo>
                  <a:cubicBezTo>
                    <a:pt x="1429417" y="2890361"/>
                    <a:pt x="1641539" y="2983135"/>
                    <a:pt x="1874425" y="2999899"/>
                  </a:cubicBezTo>
                  <a:lnTo>
                    <a:pt x="1874425" y="3370421"/>
                  </a:lnTo>
                  <a:cubicBezTo>
                    <a:pt x="1762030" y="3403378"/>
                    <a:pt x="1679639" y="3507486"/>
                    <a:pt x="1679639" y="3630454"/>
                  </a:cubicBezTo>
                  <a:cubicBezTo>
                    <a:pt x="1679639" y="3779901"/>
                    <a:pt x="1801178" y="3901440"/>
                    <a:pt x="1950625" y="3901440"/>
                  </a:cubicBezTo>
                  <a:cubicBezTo>
                    <a:pt x="2100072" y="3901440"/>
                    <a:pt x="2221611" y="3779806"/>
                    <a:pt x="2221611" y="3630454"/>
                  </a:cubicBezTo>
                  <a:cubicBezTo>
                    <a:pt x="2221611" y="3507486"/>
                    <a:pt x="2139220" y="3403378"/>
                    <a:pt x="2026825" y="3370421"/>
                  </a:cubicBezTo>
                  <a:lnTo>
                    <a:pt x="2026825" y="2999899"/>
                  </a:lnTo>
                  <a:cubicBezTo>
                    <a:pt x="2241709" y="2984468"/>
                    <a:pt x="2438972" y="2904173"/>
                    <a:pt x="2598991" y="2778538"/>
                  </a:cubicBezTo>
                  <a:cubicBezTo>
                    <a:pt x="2603468" y="2775680"/>
                    <a:pt x="2607564" y="2772347"/>
                    <a:pt x="2611374" y="2768632"/>
                  </a:cubicBezTo>
                  <a:cubicBezTo>
                    <a:pt x="2620423" y="2761298"/>
                    <a:pt x="2629472" y="2753773"/>
                    <a:pt x="2638330" y="2746153"/>
                  </a:cubicBezTo>
                  <a:lnTo>
                    <a:pt x="2900648" y="3008471"/>
                  </a:lnTo>
                  <a:cubicBezTo>
                    <a:pt x="2844451" y="3111341"/>
                    <a:pt x="2859786" y="3243167"/>
                    <a:pt x="2946749" y="3330131"/>
                  </a:cubicBezTo>
                  <a:cubicBezTo>
                    <a:pt x="2997899" y="3381280"/>
                    <a:pt x="3066003" y="3409569"/>
                    <a:pt x="3138392" y="3409569"/>
                  </a:cubicBezTo>
                  <a:cubicBezTo>
                    <a:pt x="3210782" y="3409569"/>
                    <a:pt x="3278886" y="3381375"/>
                    <a:pt x="3330035" y="3330131"/>
                  </a:cubicBezTo>
                  <a:cubicBezTo>
                    <a:pt x="3435668" y="3224498"/>
                    <a:pt x="3435668" y="3052572"/>
                    <a:pt x="3330035" y="2946845"/>
                  </a:cubicBezTo>
                  <a:cubicBezTo>
                    <a:pt x="3243072" y="2859881"/>
                    <a:pt x="3111341" y="2844546"/>
                    <a:pt x="3008376" y="2900744"/>
                  </a:cubicBezTo>
                  <a:lnTo>
                    <a:pt x="2746153" y="2638425"/>
                  </a:lnTo>
                  <a:cubicBezTo>
                    <a:pt x="2890266" y="2471928"/>
                    <a:pt x="2983135" y="2259806"/>
                    <a:pt x="2999899" y="2026920"/>
                  </a:cubicBezTo>
                  <a:lnTo>
                    <a:pt x="3370421" y="2026920"/>
                  </a:lnTo>
                  <a:cubicBezTo>
                    <a:pt x="3403378" y="2139315"/>
                    <a:pt x="3507486" y="2221706"/>
                    <a:pt x="3630454" y="2221706"/>
                  </a:cubicBezTo>
                  <a:cubicBezTo>
                    <a:pt x="3779901" y="2221706"/>
                    <a:pt x="3901440" y="2100072"/>
                    <a:pt x="3901440" y="1950720"/>
                  </a:cubicBezTo>
                  <a:cubicBezTo>
                    <a:pt x="3901440" y="1801273"/>
                    <a:pt x="3779901" y="1679734"/>
                    <a:pt x="3630454" y="1679734"/>
                  </a:cubicBezTo>
                  <a:lnTo>
                    <a:pt x="3630454" y="1679734"/>
                  </a:lnTo>
                  <a:close/>
                  <a:moveTo>
                    <a:pt x="3054572" y="679133"/>
                  </a:moveTo>
                  <a:cubicBezTo>
                    <a:pt x="3077718" y="655987"/>
                    <a:pt x="3108103" y="644462"/>
                    <a:pt x="3138392" y="644462"/>
                  </a:cubicBezTo>
                  <a:cubicBezTo>
                    <a:pt x="3168777" y="644462"/>
                    <a:pt x="3199162" y="655987"/>
                    <a:pt x="3222212" y="679133"/>
                  </a:cubicBezTo>
                  <a:cubicBezTo>
                    <a:pt x="3268504" y="725424"/>
                    <a:pt x="3268504" y="800672"/>
                    <a:pt x="3222212" y="846868"/>
                  </a:cubicBezTo>
                  <a:cubicBezTo>
                    <a:pt x="3199829" y="869252"/>
                    <a:pt x="3170015" y="881539"/>
                    <a:pt x="3138392" y="881539"/>
                  </a:cubicBezTo>
                  <a:cubicBezTo>
                    <a:pt x="3106770" y="881539"/>
                    <a:pt x="3076956" y="869252"/>
                    <a:pt x="3054572" y="846868"/>
                  </a:cubicBezTo>
                  <a:cubicBezTo>
                    <a:pt x="3054572" y="846868"/>
                    <a:pt x="3054572" y="846868"/>
                    <a:pt x="3054572" y="846868"/>
                  </a:cubicBezTo>
                  <a:cubicBezTo>
                    <a:pt x="3032189" y="824484"/>
                    <a:pt x="3019901" y="794671"/>
                    <a:pt x="3019901" y="763048"/>
                  </a:cubicBezTo>
                  <a:cubicBezTo>
                    <a:pt x="3019806" y="731330"/>
                    <a:pt x="3032189" y="701516"/>
                    <a:pt x="3054572" y="679133"/>
                  </a:cubicBezTo>
                  <a:lnTo>
                    <a:pt x="3054572" y="679133"/>
                  </a:lnTo>
                  <a:close/>
                  <a:moveTo>
                    <a:pt x="1832134" y="270986"/>
                  </a:moveTo>
                  <a:cubicBezTo>
                    <a:pt x="1832134" y="205550"/>
                    <a:pt x="1885379" y="152400"/>
                    <a:pt x="1950720" y="152400"/>
                  </a:cubicBezTo>
                  <a:cubicBezTo>
                    <a:pt x="2016157" y="152400"/>
                    <a:pt x="2069306" y="205645"/>
                    <a:pt x="2069306" y="270986"/>
                  </a:cubicBezTo>
                  <a:cubicBezTo>
                    <a:pt x="2069306" y="336423"/>
                    <a:pt x="2016062" y="389573"/>
                    <a:pt x="1950720" y="389573"/>
                  </a:cubicBezTo>
                  <a:cubicBezTo>
                    <a:pt x="1885283" y="389668"/>
                    <a:pt x="1832134" y="336423"/>
                    <a:pt x="1832134" y="270986"/>
                  </a:cubicBezTo>
                  <a:lnTo>
                    <a:pt x="1832134" y="270986"/>
                  </a:lnTo>
                  <a:close/>
                  <a:moveTo>
                    <a:pt x="679133" y="846868"/>
                  </a:moveTo>
                  <a:cubicBezTo>
                    <a:pt x="632841" y="800576"/>
                    <a:pt x="632841" y="725329"/>
                    <a:pt x="679133" y="679133"/>
                  </a:cubicBezTo>
                  <a:cubicBezTo>
                    <a:pt x="702278" y="655987"/>
                    <a:pt x="732663" y="644462"/>
                    <a:pt x="763048" y="644462"/>
                  </a:cubicBezTo>
                  <a:cubicBezTo>
                    <a:pt x="793433" y="644462"/>
                    <a:pt x="823817" y="655987"/>
                    <a:pt x="846868" y="679133"/>
                  </a:cubicBezTo>
                  <a:cubicBezTo>
                    <a:pt x="893159" y="725424"/>
                    <a:pt x="893159" y="800672"/>
                    <a:pt x="846868" y="846868"/>
                  </a:cubicBezTo>
                  <a:cubicBezTo>
                    <a:pt x="800576" y="893159"/>
                    <a:pt x="725329" y="893159"/>
                    <a:pt x="679133" y="846868"/>
                  </a:cubicBezTo>
                  <a:lnTo>
                    <a:pt x="679133" y="846868"/>
                  </a:lnTo>
                  <a:close/>
                  <a:moveTo>
                    <a:pt x="270986" y="2069306"/>
                  </a:moveTo>
                  <a:cubicBezTo>
                    <a:pt x="205550" y="2069306"/>
                    <a:pt x="152400" y="2016062"/>
                    <a:pt x="152400" y="1950720"/>
                  </a:cubicBezTo>
                  <a:cubicBezTo>
                    <a:pt x="152400" y="1885283"/>
                    <a:pt x="205645" y="1832134"/>
                    <a:pt x="270986" y="1832134"/>
                  </a:cubicBezTo>
                  <a:cubicBezTo>
                    <a:pt x="336423" y="1832134"/>
                    <a:pt x="389573" y="1885379"/>
                    <a:pt x="389573" y="1950720"/>
                  </a:cubicBezTo>
                  <a:cubicBezTo>
                    <a:pt x="389668" y="2016157"/>
                    <a:pt x="336423" y="2069306"/>
                    <a:pt x="270986" y="2069306"/>
                  </a:cubicBezTo>
                  <a:lnTo>
                    <a:pt x="270986" y="2069306"/>
                  </a:lnTo>
                  <a:close/>
                  <a:moveTo>
                    <a:pt x="846868" y="3222308"/>
                  </a:moveTo>
                  <a:cubicBezTo>
                    <a:pt x="824484" y="3244691"/>
                    <a:pt x="794671" y="3257074"/>
                    <a:pt x="762953" y="3257074"/>
                  </a:cubicBezTo>
                  <a:cubicBezTo>
                    <a:pt x="731234" y="3257074"/>
                    <a:pt x="701516" y="3244787"/>
                    <a:pt x="679133" y="3222308"/>
                  </a:cubicBezTo>
                  <a:cubicBezTo>
                    <a:pt x="632841" y="3176016"/>
                    <a:pt x="632841" y="3100864"/>
                    <a:pt x="679133" y="3054572"/>
                  </a:cubicBezTo>
                  <a:cubicBezTo>
                    <a:pt x="702278" y="3031427"/>
                    <a:pt x="732568" y="3019901"/>
                    <a:pt x="762953" y="3019901"/>
                  </a:cubicBezTo>
                  <a:cubicBezTo>
                    <a:pt x="793337" y="3019901"/>
                    <a:pt x="823722" y="3031427"/>
                    <a:pt x="846868" y="3054572"/>
                  </a:cubicBezTo>
                  <a:cubicBezTo>
                    <a:pt x="893159" y="3100864"/>
                    <a:pt x="893159" y="3176111"/>
                    <a:pt x="846868" y="3222308"/>
                  </a:cubicBezTo>
                  <a:lnTo>
                    <a:pt x="846868" y="3222308"/>
                  </a:lnTo>
                  <a:close/>
                  <a:moveTo>
                    <a:pt x="2069306" y="3630454"/>
                  </a:moveTo>
                  <a:cubicBezTo>
                    <a:pt x="2069306" y="3695891"/>
                    <a:pt x="2016062" y="3749040"/>
                    <a:pt x="1950720" y="3749040"/>
                  </a:cubicBezTo>
                  <a:cubicBezTo>
                    <a:pt x="1885283" y="3749040"/>
                    <a:pt x="1832134" y="3695795"/>
                    <a:pt x="1832134" y="3630454"/>
                  </a:cubicBezTo>
                  <a:cubicBezTo>
                    <a:pt x="1832134" y="3565017"/>
                    <a:pt x="1885379" y="3511868"/>
                    <a:pt x="1950720" y="3511868"/>
                  </a:cubicBezTo>
                  <a:cubicBezTo>
                    <a:pt x="2016157" y="3511868"/>
                    <a:pt x="2069306" y="3565017"/>
                    <a:pt x="2069306" y="3630454"/>
                  </a:cubicBezTo>
                  <a:lnTo>
                    <a:pt x="2069306" y="3630454"/>
                  </a:lnTo>
                  <a:close/>
                  <a:moveTo>
                    <a:pt x="3222308" y="3054572"/>
                  </a:moveTo>
                  <a:cubicBezTo>
                    <a:pt x="3268599" y="3100864"/>
                    <a:pt x="3268599" y="3176016"/>
                    <a:pt x="3222308" y="3222308"/>
                  </a:cubicBezTo>
                  <a:cubicBezTo>
                    <a:pt x="3199924" y="3244691"/>
                    <a:pt x="3170111" y="3257074"/>
                    <a:pt x="3138488" y="3257074"/>
                  </a:cubicBezTo>
                  <a:cubicBezTo>
                    <a:pt x="3106865" y="3257074"/>
                    <a:pt x="3077051" y="3244787"/>
                    <a:pt x="3054668" y="3222308"/>
                  </a:cubicBezTo>
                  <a:cubicBezTo>
                    <a:pt x="3008376" y="3176016"/>
                    <a:pt x="3008376" y="3100864"/>
                    <a:pt x="3054668" y="3054572"/>
                  </a:cubicBezTo>
                  <a:cubicBezTo>
                    <a:pt x="3054668" y="3054572"/>
                    <a:pt x="3054668" y="3054572"/>
                    <a:pt x="3054668" y="3054572"/>
                  </a:cubicBezTo>
                  <a:cubicBezTo>
                    <a:pt x="3054668" y="3054572"/>
                    <a:pt x="3054668" y="3054572"/>
                    <a:pt x="3054668" y="3054572"/>
                  </a:cubicBezTo>
                  <a:cubicBezTo>
                    <a:pt x="3077813" y="3031427"/>
                    <a:pt x="3108103" y="3019901"/>
                    <a:pt x="3138488" y="3019901"/>
                  </a:cubicBezTo>
                  <a:cubicBezTo>
                    <a:pt x="3168777" y="3019901"/>
                    <a:pt x="3199257" y="3031522"/>
                    <a:pt x="3222308" y="3054572"/>
                  </a:cubicBezTo>
                  <a:lnTo>
                    <a:pt x="3222308" y="3054572"/>
                  </a:lnTo>
                  <a:close/>
                  <a:moveTo>
                    <a:pt x="2593467" y="2579465"/>
                  </a:moveTo>
                  <a:cubicBezTo>
                    <a:pt x="2549271" y="2477548"/>
                    <a:pt x="2479739" y="2386394"/>
                    <a:pt x="2390585" y="2315909"/>
                  </a:cubicBezTo>
                  <a:cubicBezTo>
                    <a:pt x="2331149" y="2268760"/>
                    <a:pt x="2264188" y="2231993"/>
                    <a:pt x="2192941" y="2206371"/>
                  </a:cubicBezTo>
                  <a:cubicBezTo>
                    <a:pt x="2257520" y="2140458"/>
                    <a:pt x="2297430" y="2050161"/>
                    <a:pt x="2297430" y="1950815"/>
                  </a:cubicBezTo>
                  <a:cubicBezTo>
                    <a:pt x="2297430" y="1749266"/>
                    <a:pt x="2133505" y="1585341"/>
                    <a:pt x="1931956" y="1585341"/>
                  </a:cubicBezTo>
                  <a:cubicBezTo>
                    <a:pt x="1730407" y="1585341"/>
                    <a:pt x="1566482" y="1749266"/>
                    <a:pt x="1566482" y="1950815"/>
                  </a:cubicBezTo>
                  <a:cubicBezTo>
                    <a:pt x="1566482" y="2055495"/>
                    <a:pt x="1610773" y="2149888"/>
                    <a:pt x="1681448" y="2216563"/>
                  </a:cubicBezTo>
                  <a:cubicBezTo>
                    <a:pt x="1612583" y="2244566"/>
                    <a:pt x="1548289" y="2283333"/>
                    <a:pt x="1491329" y="2331911"/>
                  </a:cubicBezTo>
                  <a:cubicBezTo>
                    <a:pt x="1459325" y="2359247"/>
                    <a:pt x="1455420" y="2407349"/>
                    <a:pt x="1482757" y="2439353"/>
                  </a:cubicBezTo>
                  <a:cubicBezTo>
                    <a:pt x="1510093" y="2471357"/>
                    <a:pt x="1558195" y="2475166"/>
                    <a:pt x="1590199" y="2447925"/>
                  </a:cubicBezTo>
                  <a:cubicBezTo>
                    <a:pt x="1689640" y="2363057"/>
                    <a:pt x="1817751" y="2316290"/>
                    <a:pt x="1950720" y="2316290"/>
                  </a:cubicBezTo>
                  <a:cubicBezTo>
                    <a:pt x="2188940" y="2316290"/>
                    <a:pt x="2400110" y="2468499"/>
                    <a:pt x="2470595" y="2684526"/>
                  </a:cubicBezTo>
                  <a:cubicBezTo>
                    <a:pt x="2323719" y="2788920"/>
                    <a:pt x="2144268" y="2850356"/>
                    <a:pt x="1950720" y="2850356"/>
                  </a:cubicBezTo>
                  <a:cubicBezTo>
                    <a:pt x="1454658" y="2850356"/>
                    <a:pt x="1051179" y="2446782"/>
                    <a:pt x="1051179" y="1950815"/>
                  </a:cubicBezTo>
                  <a:cubicBezTo>
                    <a:pt x="1051179" y="1454753"/>
                    <a:pt x="1454658" y="1051274"/>
                    <a:pt x="1950720" y="1051274"/>
                  </a:cubicBezTo>
                  <a:cubicBezTo>
                    <a:pt x="2446687" y="1051274"/>
                    <a:pt x="2850261" y="1454753"/>
                    <a:pt x="2850261" y="1950815"/>
                  </a:cubicBezTo>
                  <a:cubicBezTo>
                    <a:pt x="2850261" y="2195227"/>
                    <a:pt x="2752249" y="2417159"/>
                    <a:pt x="2593467" y="2579465"/>
                  </a:cubicBezTo>
                  <a:lnTo>
                    <a:pt x="2593467" y="2579465"/>
                  </a:lnTo>
                  <a:close/>
                  <a:moveTo>
                    <a:pt x="1931956" y="2163794"/>
                  </a:moveTo>
                  <a:cubicBezTo>
                    <a:pt x="1814417" y="2163794"/>
                    <a:pt x="1718882" y="2068163"/>
                    <a:pt x="1718882" y="1950720"/>
                  </a:cubicBezTo>
                  <a:cubicBezTo>
                    <a:pt x="1718882" y="1833277"/>
                    <a:pt x="1814513" y="1737646"/>
                    <a:pt x="1931956" y="1737646"/>
                  </a:cubicBezTo>
                  <a:cubicBezTo>
                    <a:pt x="2049494" y="1737646"/>
                    <a:pt x="2145030" y="1833277"/>
                    <a:pt x="2145030" y="1950720"/>
                  </a:cubicBezTo>
                  <a:cubicBezTo>
                    <a:pt x="2145030" y="2068163"/>
                    <a:pt x="2049399" y="2163794"/>
                    <a:pt x="1931956" y="2163794"/>
                  </a:cubicBezTo>
                  <a:lnTo>
                    <a:pt x="1931956" y="2163794"/>
                  </a:lnTo>
                  <a:close/>
                  <a:moveTo>
                    <a:pt x="3630454" y="2069306"/>
                  </a:moveTo>
                  <a:cubicBezTo>
                    <a:pt x="3565017" y="2069306"/>
                    <a:pt x="3511868" y="2016062"/>
                    <a:pt x="3511868" y="1950720"/>
                  </a:cubicBezTo>
                  <a:cubicBezTo>
                    <a:pt x="3511868" y="1885283"/>
                    <a:pt x="3565112" y="1832134"/>
                    <a:pt x="3630454" y="1832134"/>
                  </a:cubicBezTo>
                  <a:cubicBezTo>
                    <a:pt x="3695891" y="1832134"/>
                    <a:pt x="3749040" y="1885379"/>
                    <a:pt x="3749040" y="1950720"/>
                  </a:cubicBezTo>
                  <a:cubicBezTo>
                    <a:pt x="3749040" y="2016157"/>
                    <a:pt x="3695891" y="2069306"/>
                    <a:pt x="3630454" y="2069306"/>
                  </a:cubicBezTo>
                  <a:lnTo>
                    <a:pt x="3630454" y="206930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7" name="Freihandform: Form 86">
              <a:extLst>
                <a:ext uri="{FF2B5EF4-FFF2-40B4-BE49-F238E27FC236}">
                  <a16:creationId xmlns:a16="http://schemas.microsoft.com/office/drawing/2014/main" id="{D12ECA02-9603-422A-B5B2-D6CF4724F737}"/>
                </a:ext>
              </a:extLst>
            </p:cNvPr>
            <p:cNvSpPr/>
            <p:nvPr/>
          </p:nvSpPr>
          <p:spPr bwMode="gray">
            <a:xfrm>
              <a:off x="5479890" y="3927728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  <a:gd name="connsiteX5" fmla="*/ 152400 w 152400"/>
                <a:gd name="connsiteY5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301"/>
                    <a:pt x="118301" y="152400"/>
                    <a:pt x="76200" y="152400"/>
                  </a:cubicBezTo>
                  <a:cubicBezTo>
                    <a:pt x="34100" y="152400"/>
                    <a:pt x="0" y="118301"/>
                    <a:pt x="0" y="76200"/>
                  </a:cubicBezTo>
                  <a:cubicBezTo>
                    <a:pt x="0" y="34100"/>
                    <a:pt x="34100" y="0"/>
                    <a:pt x="76200" y="0"/>
                  </a:cubicBezTo>
                  <a:cubicBezTo>
                    <a:pt x="118301" y="0"/>
                    <a:pt x="152400" y="34100"/>
                    <a:pt x="152400" y="76200"/>
                  </a:cubicBezTo>
                  <a:lnTo>
                    <a:pt x="152400" y="7620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</p:grpSp>
      <p:grpSp>
        <p:nvGrpSpPr>
          <p:cNvPr id="88" name="Grafik 238">
            <a:extLst>
              <a:ext uri="{FF2B5EF4-FFF2-40B4-BE49-F238E27FC236}">
                <a16:creationId xmlns:a16="http://schemas.microsoft.com/office/drawing/2014/main" id="{54D6987A-AD42-4804-B6BE-803C4269E6FD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1257717" y="2214085"/>
            <a:ext cx="868880" cy="867117"/>
            <a:chOff x="4147342" y="1485900"/>
            <a:chExt cx="3894009" cy="3886104"/>
          </a:xfrm>
          <a:solidFill>
            <a:schemeClr val="accent1"/>
          </a:solidFill>
        </p:grpSpPr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25C9272C-2E26-4A81-BACC-3EDF9D17D47A}"/>
                </a:ext>
              </a:extLst>
            </p:cNvPr>
            <p:cNvSpPr/>
            <p:nvPr/>
          </p:nvSpPr>
          <p:spPr bwMode="gray">
            <a:xfrm>
              <a:off x="6928738" y="3892105"/>
              <a:ext cx="574547" cy="1403984"/>
            </a:xfrm>
            <a:custGeom>
              <a:avLst/>
              <a:gdLst>
                <a:gd name="connsiteX0" fmla="*/ 352330 w 574547"/>
                <a:gd name="connsiteY0" fmla="*/ 585883 h 1403984"/>
                <a:gd name="connsiteX1" fmla="*/ 352330 w 574547"/>
                <a:gd name="connsiteY1" fmla="*/ 31909 h 1403984"/>
                <a:gd name="connsiteX2" fmla="*/ 0 w 574547"/>
                <a:gd name="connsiteY2" fmla="*/ 0 h 1403984"/>
                <a:gd name="connsiteX3" fmla="*/ 0 w 574547"/>
                <a:gd name="connsiteY3" fmla="*/ 1403985 h 1403984"/>
                <a:gd name="connsiteX4" fmla="*/ 47530 w 574547"/>
                <a:gd name="connsiteY4" fmla="*/ 1403985 h 1403984"/>
                <a:gd name="connsiteX5" fmla="*/ 47530 w 574547"/>
                <a:gd name="connsiteY5" fmla="*/ 585883 h 1403984"/>
                <a:gd name="connsiteX6" fmla="*/ 358997 w 574547"/>
                <a:gd name="connsiteY6" fmla="*/ 1337691 h 1403984"/>
                <a:gd name="connsiteX7" fmla="*/ 574548 w 574547"/>
                <a:gd name="connsiteY7" fmla="*/ 1122140 h 1403984"/>
                <a:gd name="connsiteX8" fmla="*/ 352330 w 574547"/>
                <a:gd name="connsiteY8" fmla="*/ 585883 h 1403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547" h="1403984">
                  <a:moveTo>
                    <a:pt x="352330" y="585883"/>
                  </a:moveTo>
                  <a:lnTo>
                    <a:pt x="352330" y="31909"/>
                  </a:lnTo>
                  <a:lnTo>
                    <a:pt x="0" y="0"/>
                  </a:lnTo>
                  <a:lnTo>
                    <a:pt x="0" y="1403985"/>
                  </a:lnTo>
                  <a:lnTo>
                    <a:pt x="47530" y="1403985"/>
                  </a:lnTo>
                  <a:lnTo>
                    <a:pt x="47530" y="585883"/>
                  </a:lnTo>
                  <a:cubicBezTo>
                    <a:pt x="47530" y="869918"/>
                    <a:pt x="158115" y="1136904"/>
                    <a:pt x="358997" y="1337691"/>
                  </a:cubicBezTo>
                  <a:lnTo>
                    <a:pt x="574548" y="1122140"/>
                  </a:lnTo>
                  <a:cubicBezTo>
                    <a:pt x="431197" y="978980"/>
                    <a:pt x="352330" y="788480"/>
                    <a:pt x="352330" y="5858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8D16DD9B-531E-4636-BFAC-FF4C1A02269A}"/>
                </a:ext>
              </a:extLst>
            </p:cNvPr>
            <p:cNvSpPr/>
            <p:nvPr/>
          </p:nvSpPr>
          <p:spPr bwMode="gray">
            <a:xfrm>
              <a:off x="4496624" y="2214372"/>
              <a:ext cx="1753742" cy="1643538"/>
            </a:xfrm>
            <a:custGeom>
              <a:avLst/>
              <a:gdLst>
                <a:gd name="connsiteX0" fmla="*/ 1601819 w 1753742"/>
                <a:gd name="connsiteY0" fmla="*/ 0 h 1643538"/>
                <a:gd name="connsiteX1" fmla="*/ 1449991 w 1753742"/>
                <a:gd name="connsiteY1" fmla="*/ 151828 h 1643538"/>
                <a:gd name="connsiteX2" fmla="*/ 858012 w 1753742"/>
                <a:gd name="connsiteY2" fmla="*/ 743807 h 1643538"/>
                <a:gd name="connsiteX3" fmla="*/ 749808 w 1753742"/>
                <a:gd name="connsiteY3" fmla="*/ 743807 h 1643538"/>
                <a:gd name="connsiteX4" fmla="*/ 740093 w 1753742"/>
                <a:gd name="connsiteY4" fmla="*/ 744283 h 1643538"/>
                <a:gd name="connsiteX5" fmla="*/ 730377 w 1753742"/>
                <a:gd name="connsiteY5" fmla="*/ 743807 h 1643538"/>
                <a:gd name="connsiteX6" fmla="*/ 622173 w 1753742"/>
                <a:gd name="connsiteY6" fmla="*/ 743807 h 1643538"/>
                <a:gd name="connsiteX7" fmla="*/ 30194 w 1753742"/>
                <a:gd name="connsiteY7" fmla="*/ 151828 h 1643538"/>
                <a:gd name="connsiteX8" fmla="*/ 12478 w 1753742"/>
                <a:gd name="connsiteY8" fmla="*/ 80677 h 1643538"/>
                <a:gd name="connsiteX9" fmla="*/ 0 w 1753742"/>
                <a:gd name="connsiteY9" fmla="*/ 140970 h 1643538"/>
                <a:gd name="connsiteX10" fmla="*/ 621221 w 1753742"/>
                <a:gd name="connsiteY10" fmla="*/ 993553 h 1643538"/>
                <a:gd name="connsiteX11" fmla="*/ 621221 w 1753742"/>
                <a:gd name="connsiteY11" fmla="*/ 1643539 h 1643538"/>
                <a:gd name="connsiteX12" fmla="*/ 1076516 w 1753742"/>
                <a:gd name="connsiteY12" fmla="*/ 1643539 h 1643538"/>
                <a:gd name="connsiteX13" fmla="*/ 1076516 w 1753742"/>
                <a:gd name="connsiteY13" fmla="*/ 1020508 h 1643538"/>
                <a:gd name="connsiteX14" fmla="*/ 1753743 w 1753742"/>
                <a:gd name="connsiteY14" fmla="*/ 151924 h 1643538"/>
                <a:gd name="connsiteX15" fmla="*/ 1601819 w 1753742"/>
                <a:gd name="connsiteY15" fmla="*/ 0 h 164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53742" h="1643538">
                  <a:moveTo>
                    <a:pt x="1601819" y="0"/>
                  </a:moveTo>
                  <a:cubicBezTo>
                    <a:pt x="1517999" y="0"/>
                    <a:pt x="1449991" y="68008"/>
                    <a:pt x="1449991" y="151828"/>
                  </a:cubicBezTo>
                  <a:cubicBezTo>
                    <a:pt x="1449991" y="478250"/>
                    <a:pt x="1184434" y="743807"/>
                    <a:pt x="858012" y="743807"/>
                  </a:cubicBezTo>
                  <a:lnTo>
                    <a:pt x="749808" y="743807"/>
                  </a:lnTo>
                  <a:cubicBezTo>
                    <a:pt x="746570" y="743807"/>
                    <a:pt x="743331" y="744093"/>
                    <a:pt x="740093" y="744283"/>
                  </a:cubicBezTo>
                  <a:cubicBezTo>
                    <a:pt x="736854" y="744093"/>
                    <a:pt x="733711" y="743807"/>
                    <a:pt x="730377" y="743807"/>
                  </a:cubicBezTo>
                  <a:lnTo>
                    <a:pt x="622173" y="743807"/>
                  </a:lnTo>
                  <a:cubicBezTo>
                    <a:pt x="295751" y="743807"/>
                    <a:pt x="30194" y="478250"/>
                    <a:pt x="30194" y="151828"/>
                  </a:cubicBezTo>
                  <a:cubicBezTo>
                    <a:pt x="30194" y="126111"/>
                    <a:pt x="23717" y="101917"/>
                    <a:pt x="12478" y="80677"/>
                  </a:cubicBezTo>
                  <a:cubicBezTo>
                    <a:pt x="4477" y="99155"/>
                    <a:pt x="0" y="119539"/>
                    <a:pt x="0" y="140970"/>
                  </a:cubicBezTo>
                  <a:cubicBezTo>
                    <a:pt x="0" y="539115"/>
                    <a:pt x="261175" y="877348"/>
                    <a:pt x="621221" y="993553"/>
                  </a:cubicBezTo>
                  <a:lnTo>
                    <a:pt x="621221" y="1643539"/>
                  </a:lnTo>
                  <a:lnTo>
                    <a:pt x="1076516" y="1643539"/>
                  </a:lnTo>
                  <a:lnTo>
                    <a:pt x="1076516" y="1020508"/>
                  </a:lnTo>
                  <a:cubicBezTo>
                    <a:pt x="1465136" y="922782"/>
                    <a:pt x="1753743" y="570452"/>
                    <a:pt x="1753743" y="151924"/>
                  </a:cubicBezTo>
                  <a:cubicBezTo>
                    <a:pt x="1753648" y="67913"/>
                    <a:pt x="1685735" y="0"/>
                    <a:pt x="160181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5251C595-87B9-4DB6-9851-6DBB5B39C039}"/>
                </a:ext>
              </a:extLst>
            </p:cNvPr>
            <p:cNvSpPr/>
            <p:nvPr/>
          </p:nvSpPr>
          <p:spPr bwMode="gray">
            <a:xfrm>
              <a:off x="6373716" y="2231040"/>
              <a:ext cx="1591532" cy="1637537"/>
            </a:xfrm>
            <a:custGeom>
              <a:avLst/>
              <a:gdLst>
                <a:gd name="connsiteX0" fmla="*/ 970312 w 1591532"/>
                <a:gd name="connsiteY0" fmla="*/ 987647 h 1637537"/>
                <a:gd name="connsiteX1" fmla="*/ 1591532 w 1591532"/>
                <a:gd name="connsiteY1" fmla="*/ 135065 h 1637537"/>
                <a:gd name="connsiteX2" fmla="*/ 1508760 w 1591532"/>
                <a:gd name="connsiteY2" fmla="*/ 0 h 1637537"/>
                <a:gd name="connsiteX3" fmla="*/ 1370648 w 1591532"/>
                <a:gd name="connsiteY3" fmla="*/ 0 h 1637537"/>
                <a:gd name="connsiteX4" fmla="*/ 1287875 w 1591532"/>
                <a:gd name="connsiteY4" fmla="*/ 135065 h 1637537"/>
                <a:gd name="connsiteX5" fmla="*/ 695896 w 1591532"/>
                <a:gd name="connsiteY5" fmla="*/ 727043 h 1637537"/>
                <a:gd name="connsiteX6" fmla="*/ 587693 w 1591532"/>
                <a:gd name="connsiteY6" fmla="*/ 727043 h 1637537"/>
                <a:gd name="connsiteX7" fmla="*/ 577977 w 1591532"/>
                <a:gd name="connsiteY7" fmla="*/ 727520 h 1637537"/>
                <a:gd name="connsiteX8" fmla="*/ 568261 w 1591532"/>
                <a:gd name="connsiteY8" fmla="*/ 727043 h 1637537"/>
                <a:gd name="connsiteX9" fmla="*/ 460058 w 1591532"/>
                <a:gd name="connsiteY9" fmla="*/ 727043 h 1637537"/>
                <a:gd name="connsiteX10" fmla="*/ 0 w 1591532"/>
                <a:gd name="connsiteY10" fmla="*/ 507016 h 1637537"/>
                <a:gd name="connsiteX11" fmla="*/ 547592 w 1591532"/>
                <a:gd name="connsiteY11" fmla="*/ 1004221 h 1637537"/>
                <a:gd name="connsiteX12" fmla="*/ 547592 w 1591532"/>
                <a:gd name="connsiteY12" fmla="*/ 1637538 h 1637537"/>
                <a:gd name="connsiteX13" fmla="*/ 970217 w 1591532"/>
                <a:gd name="connsiteY13" fmla="*/ 1637538 h 1637537"/>
                <a:gd name="connsiteX14" fmla="*/ 970217 w 1591532"/>
                <a:gd name="connsiteY14" fmla="*/ 987647 h 1637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1532" h="1637537">
                  <a:moveTo>
                    <a:pt x="970312" y="987647"/>
                  </a:moveTo>
                  <a:cubicBezTo>
                    <a:pt x="1330357" y="871537"/>
                    <a:pt x="1591532" y="533210"/>
                    <a:pt x="1591532" y="135065"/>
                  </a:cubicBezTo>
                  <a:cubicBezTo>
                    <a:pt x="1591532" y="76105"/>
                    <a:pt x="1557909" y="25146"/>
                    <a:pt x="1508760" y="0"/>
                  </a:cubicBezTo>
                  <a:cubicBezTo>
                    <a:pt x="1465802" y="0"/>
                    <a:pt x="1419416" y="0"/>
                    <a:pt x="1370648" y="0"/>
                  </a:cubicBezTo>
                  <a:cubicBezTo>
                    <a:pt x="1321594" y="25146"/>
                    <a:pt x="1287875" y="76105"/>
                    <a:pt x="1287875" y="135065"/>
                  </a:cubicBezTo>
                  <a:cubicBezTo>
                    <a:pt x="1287875" y="461486"/>
                    <a:pt x="1022318" y="727043"/>
                    <a:pt x="695896" y="727043"/>
                  </a:cubicBezTo>
                  <a:lnTo>
                    <a:pt x="587693" y="727043"/>
                  </a:lnTo>
                  <a:cubicBezTo>
                    <a:pt x="584359" y="727043"/>
                    <a:pt x="581216" y="727329"/>
                    <a:pt x="577977" y="727520"/>
                  </a:cubicBezTo>
                  <a:cubicBezTo>
                    <a:pt x="574738" y="727329"/>
                    <a:pt x="571595" y="727043"/>
                    <a:pt x="568261" y="727043"/>
                  </a:cubicBezTo>
                  <a:lnTo>
                    <a:pt x="460058" y="727043"/>
                  </a:lnTo>
                  <a:cubicBezTo>
                    <a:pt x="274510" y="727043"/>
                    <a:pt x="108585" y="641128"/>
                    <a:pt x="0" y="507016"/>
                  </a:cubicBezTo>
                  <a:cubicBezTo>
                    <a:pt x="101917" y="741902"/>
                    <a:pt x="301657" y="924973"/>
                    <a:pt x="547592" y="1004221"/>
                  </a:cubicBezTo>
                  <a:lnTo>
                    <a:pt x="547592" y="1637538"/>
                  </a:lnTo>
                  <a:lnTo>
                    <a:pt x="970217" y="1637538"/>
                  </a:lnTo>
                  <a:lnTo>
                    <a:pt x="970217" y="987647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6A84DE82-EDCA-4073-8938-FA1FAF97B035}"/>
                </a:ext>
              </a:extLst>
            </p:cNvPr>
            <p:cNvSpPr/>
            <p:nvPr/>
          </p:nvSpPr>
          <p:spPr bwMode="gray">
            <a:xfrm>
              <a:off x="5130894" y="3857720"/>
              <a:ext cx="386810" cy="1438275"/>
            </a:xfrm>
            <a:custGeom>
              <a:avLst/>
              <a:gdLst>
                <a:gd name="connsiteX0" fmla="*/ 52769 w 386810"/>
                <a:gd name="connsiteY0" fmla="*/ 718280 h 1438275"/>
                <a:gd name="connsiteX1" fmla="*/ 0 w 386810"/>
                <a:gd name="connsiteY1" fmla="*/ 1029748 h 1438275"/>
                <a:gd name="connsiteX2" fmla="*/ 81439 w 386810"/>
                <a:gd name="connsiteY2" fmla="*/ 620268 h 1438275"/>
                <a:gd name="connsiteX3" fmla="*/ 81439 w 386810"/>
                <a:gd name="connsiteY3" fmla="*/ 1438275 h 1438275"/>
                <a:gd name="connsiteX4" fmla="*/ 386810 w 386810"/>
                <a:gd name="connsiteY4" fmla="*/ 1438275 h 1438275"/>
                <a:gd name="connsiteX5" fmla="*/ 386810 w 386810"/>
                <a:gd name="connsiteY5" fmla="*/ 0 h 1438275"/>
                <a:gd name="connsiteX6" fmla="*/ 61722 w 386810"/>
                <a:gd name="connsiteY6" fmla="*/ 1715 h 1438275"/>
                <a:gd name="connsiteX7" fmla="*/ 52769 w 386810"/>
                <a:gd name="connsiteY7" fmla="*/ 718280 h 1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810" h="1438275">
                  <a:moveTo>
                    <a:pt x="52769" y="718280"/>
                  </a:moveTo>
                  <a:cubicBezTo>
                    <a:pt x="52769" y="826008"/>
                    <a:pt x="34671" y="930974"/>
                    <a:pt x="0" y="1029748"/>
                  </a:cubicBezTo>
                  <a:cubicBezTo>
                    <a:pt x="53435" y="901732"/>
                    <a:pt x="81439" y="763143"/>
                    <a:pt x="81439" y="620268"/>
                  </a:cubicBezTo>
                  <a:lnTo>
                    <a:pt x="81439" y="1438275"/>
                  </a:lnTo>
                  <a:lnTo>
                    <a:pt x="386810" y="1438275"/>
                  </a:lnTo>
                  <a:lnTo>
                    <a:pt x="386810" y="0"/>
                  </a:lnTo>
                  <a:lnTo>
                    <a:pt x="61722" y="1715"/>
                  </a:lnTo>
                  <a:lnTo>
                    <a:pt x="52769" y="71828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96E6A6EC-C857-40C5-83A1-84D76B37C595}"/>
                </a:ext>
              </a:extLst>
            </p:cNvPr>
            <p:cNvSpPr/>
            <p:nvPr/>
          </p:nvSpPr>
          <p:spPr bwMode="gray">
            <a:xfrm>
              <a:off x="5174899" y="2458212"/>
              <a:ext cx="280987" cy="478916"/>
            </a:xfrm>
            <a:custGeom>
              <a:avLst/>
              <a:gdLst>
                <a:gd name="connsiteX0" fmla="*/ 140494 w 280987"/>
                <a:gd name="connsiteY0" fmla="*/ 0 h 478916"/>
                <a:gd name="connsiteX1" fmla="*/ 0 w 280987"/>
                <a:gd name="connsiteY1" fmla="*/ 217742 h 478916"/>
                <a:gd name="connsiteX2" fmla="*/ 0 w 280987"/>
                <a:gd name="connsiteY2" fmla="*/ 261175 h 478916"/>
                <a:gd name="connsiteX3" fmla="*/ 140494 w 280987"/>
                <a:gd name="connsiteY3" fmla="*/ 478917 h 478916"/>
                <a:gd name="connsiteX4" fmla="*/ 280988 w 280987"/>
                <a:gd name="connsiteY4" fmla="*/ 261175 h 478916"/>
                <a:gd name="connsiteX5" fmla="*/ 280988 w 280987"/>
                <a:gd name="connsiteY5" fmla="*/ 217742 h 478916"/>
                <a:gd name="connsiteX6" fmla="*/ 140494 w 280987"/>
                <a:gd name="connsiteY6" fmla="*/ 0 h 47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987" h="478916">
                  <a:moveTo>
                    <a:pt x="140494" y="0"/>
                  </a:moveTo>
                  <a:cubicBezTo>
                    <a:pt x="57626" y="37528"/>
                    <a:pt x="0" y="120872"/>
                    <a:pt x="0" y="217742"/>
                  </a:cubicBezTo>
                  <a:lnTo>
                    <a:pt x="0" y="261175"/>
                  </a:lnTo>
                  <a:cubicBezTo>
                    <a:pt x="0" y="358045"/>
                    <a:pt x="57626" y="441388"/>
                    <a:pt x="140494" y="478917"/>
                  </a:cubicBezTo>
                  <a:cubicBezTo>
                    <a:pt x="223361" y="441388"/>
                    <a:pt x="280988" y="358045"/>
                    <a:pt x="280988" y="261175"/>
                  </a:cubicBezTo>
                  <a:lnTo>
                    <a:pt x="280988" y="217742"/>
                  </a:lnTo>
                  <a:cubicBezTo>
                    <a:pt x="280988" y="120872"/>
                    <a:pt x="223266" y="37433"/>
                    <a:pt x="140494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B28A931A-0C25-42D1-9491-5649E1D4E86D}"/>
                </a:ext>
              </a:extLst>
            </p:cNvPr>
            <p:cNvSpPr/>
            <p:nvPr/>
          </p:nvSpPr>
          <p:spPr bwMode="gray">
            <a:xfrm>
              <a:off x="6929500" y="2458212"/>
              <a:ext cx="280987" cy="478916"/>
            </a:xfrm>
            <a:custGeom>
              <a:avLst/>
              <a:gdLst>
                <a:gd name="connsiteX0" fmla="*/ 140494 w 280987"/>
                <a:gd name="connsiteY0" fmla="*/ 0 h 478916"/>
                <a:gd name="connsiteX1" fmla="*/ 0 w 280987"/>
                <a:gd name="connsiteY1" fmla="*/ 217742 h 478916"/>
                <a:gd name="connsiteX2" fmla="*/ 0 w 280987"/>
                <a:gd name="connsiteY2" fmla="*/ 261175 h 478916"/>
                <a:gd name="connsiteX3" fmla="*/ 140494 w 280987"/>
                <a:gd name="connsiteY3" fmla="*/ 478917 h 478916"/>
                <a:gd name="connsiteX4" fmla="*/ 280988 w 280987"/>
                <a:gd name="connsiteY4" fmla="*/ 261175 h 478916"/>
                <a:gd name="connsiteX5" fmla="*/ 280988 w 280987"/>
                <a:gd name="connsiteY5" fmla="*/ 217742 h 478916"/>
                <a:gd name="connsiteX6" fmla="*/ 140494 w 280987"/>
                <a:gd name="connsiteY6" fmla="*/ 0 h 47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987" h="478916">
                  <a:moveTo>
                    <a:pt x="140494" y="0"/>
                  </a:moveTo>
                  <a:cubicBezTo>
                    <a:pt x="57626" y="37528"/>
                    <a:pt x="0" y="120872"/>
                    <a:pt x="0" y="217742"/>
                  </a:cubicBezTo>
                  <a:lnTo>
                    <a:pt x="0" y="261175"/>
                  </a:lnTo>
                  <a:cubicBezTo>
                    <a:pt x="0" y="358045"/>
                    <a:pt x="57626" y="441388"/>
                    <a:pt x="140494" y="478917"/>
                  </a:cubicBezTo>
                  <a:cubicBezTo>
                    <a:pt x="223361" y="441388"/>
                    <a:pt x="280988" y="358045"/>
                    <a:pt x="280988" y="261175"/>
                  </a:cubicBezTo>
                  <a:lnTo>
                    <a:pt x="280988" y="217742"/>
                  </a:lnTo>
                  <a:cubicBezTo>
                    <a:pt x="280988" y="120872"/>
                    <a:pt x="223361" y="37433"/>
                    <a:pt x="140494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FF8EEA09-3875-4E28-AF50-E9FD11FAB3FE}"/>
                </a:ext>
              </a:extLst>
            </p:cNvPr>
            <p:cNvSpPr/>
            <p:nvPr/>
          </p:nvSpPr>
          <p:spPr bwMode="gray">
            <a:xfrm>
              <a:off x="7268209" y="3406140"/>
              <a:ext cx="151733" cy="151828"/>
            </a:xfrm>
            <a:custGeom>
              <a:avLst/>
              <a:gdLst>
                <a:gd name="connsiteX0" fmla="*/ 75819 w 151733"/>
                <a:gd name="connsiteY0" fmla="*/ 0 h 151828"/>
                <a:gd name="connsiteX1" fmla="*/ 22193 w 151733"/>
                <a:gd name="connsiteY1" fmla="*/ 22288 h 151828"/>
                <a:gd name="connsiteX2" fmla="*/ 0 w 151733"/>
                <a:gd name="connsiteY2" fmla="*/ 75914 h 151828"/>
                <a:gd name="connsiteX3" fmla="*/ 22193 w 151733"/>
                <a:gd name="connsiteY3" fmla="*/ 129540 h 151828"/>
                <a:gd name="connsiteX4" fmla="*/ 75819 w 151733"/>
                <a:gd name="connsiteY4" fmla="*/ 151828 h 151828"/>
                <a:gd name="connsiteX5" fmla="*/ 129540 w 151733"/>
                <a:gd name="connsiteY5" fmla="*/ 129540 h 151828"/>
                <a:gd name="connsiteX6" fmla="*/ 151733 w 151733"/>
                <a:gd name="connsiteY6" fmla="*/ 75914 h 151828"/>
                <a:gd name="connsiteX7" fmla="*/ 129540 w 151733"/>
                <a:gd name="connsiteY7" fmla="*/ 22288 h 151828"/>
                <a:gd name="connsiteX8" fmla="*/ 75819 w 151733"/>
                <a:gd name="connsiteY8" fmla="*/ 0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733" h="151828">
                  <a:moveTo>
                    <a:pt x="75819" y="0"/>
                  </a:moveTo>
                  <a:cubicBezTo>
                    <a:pt x="55912" y="0"/>
                    <a:pt x="36290" y="8096"/>
                    <a:pt x="22193" y="22288"/>
                  </a:cubicBezTo>
                  <a:cubicBezTo>
                    <a:pt x="8096" y="36385"/>
                    <a:pt x="0" y="56007"/>
                    <a:pt x="0" y="75914"/>
                  </a:cubicBezTo>
                  <a:cubicBezTo>
                    <a:pt x="0" y="95917"/>
                    <a:pt x="8096" y="115443"/>
                    <a:pt x="22193" y="129540"/>
                  </a:cubicBezTo>
                  <a:cubicBezTo>
                    <a:pt x="36290" y="143637"/>
                    <a:pt x="55817" y="151828"/>
                    <a:pt x="75819" y="151828"/>
                  </a:cubicBezTo>
                  <a:cubicBezTo>
                    <a:pt x="95821" y="151828"/>
                    <a:pt x="115348" y="143732"/>
                    <a:pt x="129540" y="129540"/>
                  </a:cubicBezTo>
                  <a:cubicBezTo>
                    <a:pt x="143637" y="115443"/>
                    <a:pt x="151733" y="95821"/>
                    <a:pt x="151733" y="75914"/>
                  </a:cubicBezTo>
                  <a:cubicBezTo>
                    <a:pt x="151733" y="55817"/>
                    <a:pt x="143637" y="36385"/>
                    <a:pt x="129540" y="22288"/>
                  </a:cubicBezTo>
                  <a:cubicBezTo>
                    <a:pt x="115443" y="8096"/>
                    <a:pt x="95821" y="0"/>
                    <a:pt x="75819" y="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27066CB8-7E74-4E55-AC84-D0A37AE001B1}"/>
                </a:ext>
              </a:extLst>
            </p:cNvPr>
            <p:cNvSpPr/>
            <p:nvPr/>
          </p:nvSpPr>
          <p:spPr bwMode="gray">
            <a:xfrm>
              <a:off x="4147342" y="2138457"/>
              <a:ext cx="3894009" cy="3233547"/>
            </a:xfrm>
            <a:custGeom>
              <a:avLst/>
              <a:gdLst>
                <a:gd name="connsiteX0" fmla="*/ 3666173 w 3894010"/>
                <a:gd name="connsiteY0" fmla="*/ 0 h 3233546"/>
                <a:gd name="connsiteX1" fmla="*/ 3438525 w 3894010"/>
                <a:gd name="connsiteY1" fmla="*/ 227743 h 3233546"/>
                <a:gd name="connsiteX2" fmla="*/ 3112580 w 3894010"/>
                <a:gd name="connsiteY2" fmla="*/ 707422 h 3233546"/>
                <a:gd name="connsiteX3" fmla="*/ 3139154 w 3894010"/>
                <a:gd name="connsiteY3" fmla="*/ 580930 h 3233546"/>
                <a:gd name="connsiteX4" fmla="*/ 3139154 w 3894010"/>
                <a:gd name="connsiteY4" fmla="*/ 537496 h 3233546"/>
                <a:gd name="connsiteX5" fmla="*/ 2824353 w 3894010"/>
                <a:gd name="connsiteY5" fmla="*/ 222694 h 3233546"/>
                <a:gd name="connsiteX6" fmla="*/ 2509552 w 3894010"/>
                <a:gd name="connsiteY6" fmla="*/ 537496 h 3233546"/>
                <a:gd name="connsiteX7" fmla="*/ 2509552 w 3894010"/>
                <a:gd name="connsiteY7" fmla="*/ 580930 h 3233546"/>
                <a:gd name="connsiteX8" fmla="*/ 2543842 w 3894010"/>
                <a:gd name="connsiteY8" fmla="*/ 723614 h 3233546"/>
                <a:gd name="connsiteX9" fmla="*/ 2170557 w 3894010"/>
                <a:gd name="connsiteY9" fmla="*/ 227743 h 3233546"/>
                <a:gd name="connsiteX10" fmla="*/ 1942814 w 3894010"/>
                <a:gd name="connsiteY10" fmla="*/ 0 h 3233546"/>
                <a:gd name="connsiteX11" fmla="*/ 1715072 w 3894010"/>
                <a:gd name="connsiteY11" fmla="*/ 227743 h 3233546"/>
                <a:gd name="connsiteX12" fmla="*/ 1718120 w 3894010"/>
                <a:gd name="connsiteY12" fmla="*/ 305181 h 3233546"/>
                <a:gd name="connsiteX13" fmla="*/ 1716119 w 3894010"/>
                <a:gd name="connsiteY13" fmla="*/ 313753 h 3233546"/>
                <a:gd name="connsiteX14" fmla="*/ 1349978 w 3894010"/>
                <a:gd name="connsiteY14" fmla="*/ 723900 h 3233546"/>
                <a:gd name="connsiteX15" fmla="*/ 1384459 w 3894010"/>
                <a:gd name="connsiteY15" fmla="*/ 580930 h 3233546"/>
                <a:gd name="connsiteX16" fmla="*/ 1384459 w 3894010"/>
                <a:gd name="connsiteY16" fmla="*/ 537496 h 3233546"/>
                <a:gd name="connsiteX17" fmla="*/ 1069658 w 3894010"/>
                <a:gd name="connsiteY17" fmla="*/ 222694 h 3233546"/>
                <a:gd name="connsiteX18" fmla="*/ 754856 w 3894010"/>
                <a:gd name="connsiteY18" fmla="*/ 537496 h 3233546"/>
                <a:gd name="connsiteX19" fmla="*/ 754856 w 3894010"/>
                <a:gd name="connsiteY19" fmla="*/ 580930 h 3233546"/>
                <a:gd name="connsiteX20" fmla="*/ 781431 w 3894010"/>
                <a:gd name="connsiteY20" fmla="*/ 707422 h 3233546"/>
                <a:gd name="connsiteX21" fmla="*/ 455486 w 3894010"/>
                <a:gd name="connsiteY21" fmla="*/ 227743 h 3233546"/>
                <a:gd name="connsiteX22" fmla="*/ 227838 w 3894010"/>
                <a:gd name="connsiteY22" fmla="*/ 0 h 3233546"/>
                <a:gd name="connsiteX23" fmla="*/ 0 w 3894010"/>
                <a:gd name="connsiteY23" fmla="*/ 227648 h 3233546"/>
                <a:gd name="connsiteX24" fmla="*/ 190500 w 3894010"/>
                <a:gd name="connsiteY24" fmla="*/ 804862 h 3233546"/>
                <a:gd name="connsiteX25" fmla="*/ 621221 w 3894010"/>
                <a:gd name="connsiteY25" fmla="*/ 1133856 h 3233546"/>
                <a:gd name="connsiteX26" fmla="*/ 621221 w 3894010"/>
                <a:gd name="connsiteY26" fmla="*/ 1730312 h 3233546"/>
                <a:gd name="connsiteX27" fmla="*/ 684276 w 3894010"/>
                <a:gd name="connsiteY27" fmla="*/ 1804988 h 3233546"/>
                <a:gd name="connsiteX28" fmla="*/ 684276 w 3894010"/>
                <a:gd name="connsiteY28" fmla="*/ 2339531 h 3233546"/>
                <a:gd name="connsiteX29" fmla="*/ 484346 w 3894010"/>
                <a:gd name="connsiteY29" fmla="*/ 2822162 h 3233546"/>
                <a:gd name="connsiteX30" fmla="*/ 462153 w 3894010"/>
                <a:gd name="connsiteY30" fmla="*/ 2875883 h 3233546"/>
                <a:gd name="connsiteX31" fmla="*/ 484346 w 3894010"/>
                <a:gd name="connsiteY31" fmla="*/ 2929509 h 3233546"/>
                <a:gd name="connsiteX32" fmla="*/ 699897 w 3894010"/>
                <a:gd name="connsiteY32" fmla="*/ 3145060 h 3233546"/>
                <a:gd name="connsiteX33" fmla="*/ 753523 w 3894010"/>
                <a:gd name="connsiteY33" fmla="*/ 3167253 h 3233546"/>
                <a:gd name="connsiteX34" fmla="*/ 807244 w 3894010"/>
                <a:gd name="connsiteY34" fmla="*/ 3145060 h 3233546"/>
                <a:gd name="connsiteX35" fmla="*/ 989076 w 3894010"/>
                <a:gd name="connsiteY35" fmla="*/ 2908554 h 3233546"/>
                <a:gd name="connsiteX36" fmla="*/ 989076 w 3894010"/>
                <a:gd name="connsiteY36" fmla="*/ 3157633 h 3233546"/>
                <a:gd name="connsiteX37" fmla="*/ 1064990 w 3894010"/>
                <a:gd name="connsiteY37" fmla="*/ 3233547 h 3233546"/>
                <a:gd name="connsiteX38" fmla="*/ 1370362 w 3894010"/>
                <a:gd name="connsiteY38" fmla="*/ 3233547 h 3233546"/>
                <a:gd name="connsiteX39" fmla="*/ 1446276 w 3894010"/>
                <a:gd name="connsiteY39" fmla="*/ 3157633 h 3233546"/>
                <a:gd name="connsiteX40" fmla="*/ 1446276 w 3894010"/>
                <a:gd name="connsiteY40" fmla="*/ 2603564 h 3233546"/>
                <a:gd name="connsiteX41" fmla="*/ 1370362 w 3894010"/>
                <a:gd name="connsiteY41" fmla="*/ 2527649 h 3233546"/>
                <a:gd name="connsiteX42" fmla="*/ 1294448 w 3894010"/>
                <a:gd name="connsiteY42" fmla="*/ 2603564 h 3233546"/>
                <a:gd name="connsiteX43" fmla="*/ 1294448 w 3894010"/>
                <a:gd name="connsiteY43" fmla="*/ 3081718 h 3233546"/>
                <a:gd name="connsiteX44" fmla="*/ 1140905 w 3894010"/>
                <a:gd name="connsiteY44" fmla="*/ 3081718 h 3233546"/>
                <a:gd name="connsiteX45" fmla="*/ 1140905 w 3894010"/>
                <a:gd name="connsiteY45" fmla="*/ 2024634 h 3233546"/>
                <a:gd name="connsiteX46" fmla="*/ 1064990 w 3894010"/>
                <a:gd name="connsiteY46" fmla="*/ 1948720 h 3233546"/>
                <a:gd name="connsiteX47" fmla="*/ 989076 w 3894010"/>
                <a:gd name="connsiteY47" fmla="*/ 2024634 h 3233546"/>
                <a:gd name="connsiteX48" fmla="*/ 989076 w 3894010"/>
                <a:gd name="connsiteY48" fmla="*/ 2339531 h 3233546"/>
                <a:gd name="connsiteX49" fmla="*/ 751523 w 3894010"/>
                <a:gd name="connsiteY49" fmla="*/ 2981992 h 3233546"/>
                <a:gd name="connsiteX50" fmla="*/ 642938 w 3894010"/>
                <a:gd name="connsiteY50" fmla="*/ 2873407 h 3233546"/>
                <a:gd name="connsiteX51" fmla="*/ 836009 w 3894010"/>
                <a:gd name="connsiteY51" fmla="*/ 2339531 h 3233546"/>
                <a:gd name="connsiteX52" fmla="*/ 836009 w 3894010"/>
                <a:gd name="connsiteY52" fmla="*/ 1806131 h 3233546"/>
                <a:gd name="connsiteX53" fmla="*/ 1294448 w 3894010"/>
                <a:gd name="connsiteY53" fmla="*/ 1806131 h 3233546"/>
                <a:gd name="connsiteX54" fmla="*/ 1294448 w 3894010"/>
                <a:gd name="connsiteY54" fmla="*/ 2067116 h 3233546"/>
                <a:gd name="connsiteX55" fmla="*/ 1370362 w 3894010"/>
                <a:gd name="connsiteY55" fmla="*/ 2143030 h 3233546"/>
                <a:gd name="connsiteX56" fmla="*/ 1446276 w 3894010"/>
                <a:gd name="connsiteY56" fmla="*/ 2067116 h 3233546"/>
                <a:gd name="connsiteX57" fmla="*/ 1446276 w 3894010"/>
                <a:gd name="connsiteY57" fmla="*/ 1803178 h 3233546"/>
                <a:gd name="connsiteX58" fmla="*/ 1501712 w 3894010"/>
                <a:gd name="connsiteY58" fmla="*/ 1730121 h 3233546"/>
                <a:gd name="connsiteX59" fmla="*/ 1501712 w 3894010"/>
                <a:gd name="connsiteY59" fmla="*/ 1153478 h 3233546"/>
                <a:gd name="connsiteX60" fmla="*/ 1946434 w 3894010"/>
                <a:gd name="connsiteY60" fmla="*/ 857250 h 3233546"/>
                <a:gd name="connsiteX61" fmla="*/ 2392204 w 3894010"/>
                <a:gd name="connsiteY61" fmla="*/ 1153478 h 3233546"/>
                <a:gd name="connsiteX62" fmla="*/ 2392204 w 3894010"/>
                <a:gd name="connsiteY62" fmla="*/ 1730121 h 3233546"/>
                <a:gd name="connsiteX63" fmla="*/ 2447639 w 3894010"/>
                <a:gd name="connsiteY63" fmla="*/ 1803178 h 3233546"/>
                <a:gd name="connsiteX64" fmla="*/ 2447639 w 3894010"/>
                <a:gd name="connsiteY64" fmla="*/ 3157538 h 3233546"/>
                <a:gd name="connsiteX65" fmla="*/ 2523554 w 3894010"/>
                <a:gd name="connsiteY65" fmla="*/ 3233452 h 3233546"/>
                <a:gd name="connsiteX66" fmla="*/ 2828925 w 3894010"/>
                <a:gd name="connsiteY66" fmla="*/ 3233452 h 3233546"/>
                <a:gd name="connsiteX67" fmla="*/ 2904839 w 3894010"/>
                <a:gd name="connsiteY67" fmla="*/ 3157538 h 3233546"/>
                <a:gd name="connsiteX68" fmla="*/ 2904839 w 3894010"/>
                <a:gd name="connsiteY68" fmla="*/ 2908459 h 3233546"/>
                <a:gd name="connsiteX69" fmla="*/ 3086672 w 3894010"/>
                <a:gd name="connsiteY69" fmla="*/ 3144965 h 3233546"/>
                <a:gd name="connsiteX70" fmla="*/ 3140297 w 3894010"/>
                <a:gd name="connsiteY70" fmla="*/ 3167158 h 3233546"/>
                <a:gd name="connsiteX71" fmla="*/ 3194018 w 3894010"/>
                <a:gd name="connsiteY71" fmla="*/ 3144965 h 3233546"/>
                <a:gd name="connsiteX72" fmla="*/ 3409569 w 3894010"/>
                <a:gd name="connsiteY72" fmla="*/ 2929414 h 3233546"/>
                <a:gd name="connsiteX73" fmla="*/ 3431762 w 3894010"/>
                <a:gd name="connsiteY73" fmla="*/ 2875788 h 3233546"/>
                <a:gd name="connsiteX74" fmla="*/ 3409569 w 3894010"/>
                <a:gd name="connsiteY74" fmla="*/ 2822067 h 3233546"/>
                <a:gd name="connsiteX75" fmla="*/ 3209639 w 3894010"/>
                <a:gd name="connsiteY75" fmla="*/ 2339435 h 3233546"/>
                <a:gd name="connsiteX76" fmla="*/ 3209639 w 3894010"/>
                <a:gd name="connsiteY76" fmla="*/ 1804892 h 3233546"/>
                <a:gd name="connsiteX77" fmla="*/ 3272695 w 3894010"/>
                <a:gd name="connsiteY77" fmla="*/ 1730216 h 3233546"/>
                <a:gd name="connsiteX78" fmla="*/ 3272695 w 3894010"/>
                <a:gd name="connsiteY78" fmla="*/ 1559909 h 3233546"/>
                <a:gd name="connsiteX79" fmla="*/ 3196781 w 3894010"/>
                <a:gd name="connsiteY79" fmla="*/ 1483995 h 3233546"/>
                <a:gd name="connsiteX80" fmla="*/ 3120866 w 3894010"/>
                <a:gd name="connsiteY80" fmla="*/ 1559909 h 3233546"/>
                <a:gd name="connsiteX81" fmla="*/ 3120866 w 3894010"/>
                <a:gd name="connsiteY81" fmla="*/ 1654397 h 3233546"/>
                <a:gd name="connsiteX82" fmla="*/ 2544032 w 3894010"/>
                <a:gd name="connsiteY82" fmla="*/ 1654397 h 3233546"/>
                <a:gd name="connsiteX83" fmla="*/ 2544032 w 3894010"/>
                <a:gd name="connsiteY83" fmla="*/ 1096328 h 3233546"/>
                <a:gd name="connsiteX84" fmla="*/ 2486692 w 3894010"/>
                <a:gd name="connsiteY84" fmla="*/ 1022699 h 3233546"/>
                <a:gd name="connsiteX85" fmla="*/ 1866900 w 3894010"/>
                <a:gd name="connsiteY85" fmla="*/ 227648 h 3233546"/>
                <a:gd name="connsiteX86" fmla="*/ 1942814 w 3894010"/>
                <a:gd name="connsiteY86" fmla="*/ 151733 h 3233546"/>
                <a:gd name="connsiteX87" fmla="*/ 2018729 w 3894010"/>
                <a:gd name="connsiteY87" fmla="*/ 227648 h 3233546"/>
                <a:gd name="connsiteX88" fmla="*/ 2686622 w 3894010"/>
                <a:gd name="connsiteY88" fmla="*/ 895540 h 3233546"/>
                <a:gd name="connsiteX89" fmla="*/ 2794445 w 3894010"/>
                <a:gd name="connsiteY89" fmla="*/ 895540 h 3233546"/>
                <a:gd name="connsiteX90" fmla="*/ 2829592 w 3894010"/>
                <a:gd name="connsiteY90" fmla="*/ 895540 h 3233546"/>
                <a:gd name="connsiteX91" fmla="*/ 2922461 w 3894010"/>
                <a:gd name="connsiteY91" fmla="*/ 895540 h 3233546"/>
                <a:gd name="connsiteX92" fmla="*/ 3590354 w 3894010"/>
                <a:gd name="connsiteY92" fmla="*/ 227648 h 3233546"/>
                <a:gd name="connsiteX93" fmla="*/ 3666268 w 3894010"/>
                <a:gd name="connsiteY93" fmla="*/ 151733 h 3233546"/>
                <a:gd name="connsiteX94" fmla="*/ 3742182 w 3894010"/>
                <a:gd name="connsiteY94" fmla="*/ 227648 h 3233546"/>
                <a:gd name="connsiteX95" fmla="*/ 3173540 w 3894010"/>
                <a:gd name="connsiteY95" fmla="*/ 1008031 h 3233546"/>
                <a:gd name="connsiteX96" fmla="*/ 3120962 w 3894010"/>
                <a:gd name="connsiteY96" fmla="*/ 1080230 h 3233546"/>
                <a:gd name="connsiteX97" fmla="*/ 3120962 w 3894010"/>
                <a:gd name="connsiteY97" fmla="*/ 1112044 h 3233546"/>
                <a:gd name="connsiteX98" fmla="*/ 3196876 w 3894010"/>
                <a:gd name="connsiteY98" fmla="*/ 1187958 h 3233546"/>
                <a:gd name="connsiteX99" fmla="*/ 3269171 w 3894010"/>
                <a:gd name="connsiteY99" fmla="*/ 1135190 h 3233546"/>
                <a:gd name="connsiteX100" fmla="*/ 3703511 w 3894010"/>
                <a:gd name="connsiteY100" fmla="*/ 804862 h 3233546"/>
                <a:gd name="connsiteX101" fmla="*/ 3894011 w 3894010"/>
                <a:gd name="connsiteY101" fmla="*/ 227648 h 3233546"/>
                <a:gd name="connsiteX102" fmla="*/ 3666173 w 3894010"/>
                <a:gd name="connsiteY102" fmla="*/ 0 h 3233546"/>
                <a:gd name="connsiteX103" fmla="*/ 3250883 w 3894010"/>
                <a:gd name="connsiteY103" fmla="*/ 2873407 h 3233546"/>
                <a:gd name="connsiteX104" fmla="*/ 3142298 w 3894010"/>
                <a:gd name="connsiteY104" fmla="*/ 2981992 h 3233546"/>
                <a:gd name="connsiteX105" fmla="*/ 2904744 w 3894010"/>
                <a:gd name="connsiteY105" fmla="*/ 2339531 h 3233546"/>
                <a:gd name="connsiteX106" fmla="*/ 2904744 w 3894010"/>
                <a:gd name="connsiteY106" fmla="*/ 2024634 h 3233546"/>
                <a:gd name="connsiteX107" fmla="*/ 2828830 w 3894010"/>
                <a:gd name="connsiteY107" fmla="*/ 1948720 h 3233546"/>
                <a:gd name="connsiteX108" fmla="*/ 2752916 w 3894010"/>
                <a:gd name="connsiteY108" fmla="*/ 2024634 h 3233546"/>
                <a:gd name="connsiteX109" fmla="*/ 2752916 w 3894010"/>
                <a:gd name="connsiteY109" fmla="*/ 3081623 h 3233546"/>
                <a:gd name="connsiteX110" fmla="*/ 2599373 w 3894010"/>
                <a:gd name="connsiteY110" fmla="*/ 3081623 h 3233546"/>
                <a:gd name="connsiteX111" fmla="*/ 2599373 w 3894010"/>
                <a:gd name="connsiteY111" fmla="*/ 1806131 h 3233546"/>
                <a:gd name="connsiteX112" fmla="*/ 3057811 w 3894010"/>
                <a:gd name="connsiteY112" fmla="*/ 1806131 h 3233546"/>
                <a:gd name="connsiteX113" fmla="*/ 3057811 w 3894010"/>
                <a:gd name="connsiteY113" fmla="*/ 2339531 h 3233546"/>
                <a:gd name="connsiteX114" fmla="*/ 3250883 w 3894010"/>
                <a:gd name="connsiteY114" fmla="*/ 2873407 h 3233546"/>
                <a:gd name="connsiteX115" fmla="*/ 906590 w 3894010"/>
                <a:gd name="connsiteY115" fmla="*/ 537401 h 3233546"/>
                <a:gd name="connsiteX116" fmla="*/ 1069658 w 3894010"/>
                <a:gd name="connsiteY116" fmla="*/ 374332 h 3233546"/>
                <a:gd name="connsiteX117" fmla="*/ 1232726 w 3894010"/>
                <a:gd name="connsiteY117" fmla="*/ 537401 h 3233546"/>
                <a:gd name="connsiteX118" fmla="*/ 1232726 w 3894010"/>
                <a:gd name="connsiteY118" fmla="*/ 580835 h 3233546"/>
                <a:gd name="connsiteX119" fmla="*/ 1072325 w 3894010"/>
                <a:gd name="connsiteY119" fmla="*/ 743712 h 3233546"/>
                <a:gd name="connsiteX120" fmla="*/ 1067086 w 3894010"/>
                <a:gd name="connsiteY120" fmla="*/ 743712 h 3233546"/>
                <a:gd name="connsiteX121" fmla="*/ 906685 w 3894010"/>
                <a:gd name="connsiteY121" fmla="*/ 580835 h 3233546"/>
                <a:gd name="connsiteX122" fmla="*/ 906590 w 3894010"/>
                <a:gd name="connsiteY122" fmla="*/ 537401 h 3233546"/>
                <a:gd name="connsiteX123" fmla="*/ 906590 w 3894010"/>
                <a:gd name="connsiteY123" fmla="*/ 537401 h 3233546"/>
                <a:gd name="connsiteX124" fmla="*/ 1349883 w 3894010"/>
                <a:gd name="connsiteY124" fmla="*/ 1096328 h 3233546"/>
                <a:gd name="connsiteX125" fmla="*/ 1349883 w 3894010"/>
                <a:gd name="connsiteY125" fmla="*/ 1654397 h 3233546"/>
                <a:gd name="connsiteX126" fmla="*/ 773049 w 3894010"/>
                <a:gd name="connsiteY126" fmla="*/ 1654397 h 3233546"/>
                <a:gd name="connsiteX127" fmla="*/ 773049 w 3894010"/>
                <a:gd name="connsiteY127" fmla="*/ 1080325 h 3233546"/>
                <a:gd name="connsiteX128" fmla="*/ 720471 w 3894010"/>
                <a:gd name="connsiteY128" fmla="*/ 1008126 h 3233546"/>
                <a:gd name="connsiteX129" fmla="*/ 151829 w 3894010"/>
                <a:gd name="connsiteY129" fmla="*/ 227838 h 3233546"/>
                <a:gd name="connsiteX130" fmla="*/ 227743 w 3894010"/>
                <a:gd name="connsiteY130" fmla="*/ 151924 h 3233546"/>
                <a:gd name="connsiteX131" fmla="*/ 303657 w 3894010"/>
                <a:gd name="connsiteY131" fmla="*/ 227838 h 3233546"/>
                <a:gd name="connsiteX132" fmla="*/ 971550 w 3894010"/>
                <a:gd name="connsiteY132" fmla="*/ 895731 h 3233546"/>
                <a:gd name="connsiteX133" fmla="*/ 1064133 w 3894010"/>
                <a:gd name="connsiteY133" fmla="*/ 895731 h 3233546"/>
                <a:gd name="connsiteX134" fmla="*/ 1099185 w 3894010"/>
                <a:gd name="connsiteY134" fmla="*/ 895731 h 3233546"/>
                <a:gd name="connsiteX135" fmla="*/ 1207389 w 3894010"/>
                <a:gd name="connsiteY135" fmla="*/ 895731 h 3233546"/>
                <a:gd name="connsiteX136" fmla="*/ 1640681 w 3894010"/>
                <a:gd name="connsiteY136" fmla="*/ 735711 h 3233546"/>
                <a:gd name="connsiteX137" fmla="*/ 1778413 w 3894010"/>
                <a:gd name="connsiteY137" fmla="*/ 573405 h 3233546"/>
                <a:gd name="connsiteX138" fmla="*/ 1854708 w 3894010"/>
                <a:gd name="connsiteY138" fmla="*/ 729901 h 3233546"/>
                <a:gd name="connsiteX139" fmla="*/ 1407319 w 3894010"/>
                <a:gd name="connsiteY139" fmla="*/ 1022890 h 3233546"/>
                <a:gd name="connsiteX140" fmla="*/ 1349883 w 3894010"/>
                <a:gd name="connsiteY140" fmla="*/ 1096328 h 3233546"/>
                <a:gd name="connsiteX141" fmla="*/ 2661190 w 3894010"/>
                <a:gd name="connsiteY141" fmla="*/ 537401 h 3233546"/>
                <a:gd name="connsiteX142" fmla="*/ 2824258 w 3894010"/>
                <a:gd name="connsiteY142" fmla="*/ 374332 h 3233546"/>
                <a:gd name="connsiteX143" fmla="*/ 2987326 w 3894010"/>
                <a:gd name="connsiteY143" fmla="*/ 537401 h 3233546"/>
                <a:gd name="connsiteX144" fmla="*/ 2987326 w 3894010"/>
                <a:gd name="connsiteY144" fmla="*/ 580835 h 3233546"/>
                <a:gd name="connsiteX145" fmla="*/ 2826925 w 3894010"/>
                <a:gd name="connsiteY145" fmla="*/ 743712 h 3233546"/>
                <a:gd name="connsiteX146" fmla="*/ 2821686 w 3894010"/>
                <a:gd name="connsiteY146" fmla="*/ 743712 h 3233546"/>
                <a:gd name="connsiteX147" fmla="*/ 2661285 w 3894010"/>
                <a:gd name="connsiteY147" fmla="*/ 580835 h 3233546"/>
                <a:gd name="connsiteX148" fmla="*/ 2661190 w 3894010"/>
                <a:gd name="connsiteY148" fmla="*/ 537401 h 3233546"/>
                <a:gd name="connsiteX149" fmla="*/ 2661190 w 3894010"/>
                <a:gd name="connsiteY149" fmla="*/ 537401 h 3233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3894010" h="3233546">
                  <a:moveTo>
                    <a:pt x="3666173" y="0"/>
                  </a:moveTo>
                  <a:cubicBezTo>
                    <a:pt x="3540633" y="0"/>
                    <a:pt x="3438525" y="102203"/>
                    <a:pt x="3438525" y="227743"/>
                  </a:cubicBezTo>
                  <a:cubicBezTo>
                    <a:pt x="3438525" y="445198"/>
                    <a:pt x="3303270" y="631507"/>
                    <a:pt x="3112580" y="707422"/>
                  </a:cubicBezTo>
                  <a:cubicBezTo>
                    <a:pt x="3129629" y="668655"/>
                    <a:pt x="3139154" y="625888"/>
                    <a:pt x="3139154" y="580930"/>
                  </a:cubicBezTo>
                  <a:lnTo>
                    <a:pt x="3139154" y="537496"/>
                  </a:lnTo>
                  <a:cubicBezTo>
                    <a:pt x="3139154" y="363855"/>
                    <a:pt x="2997899" y="222694"/>
                    <a:pt x="2824353" y="222694"/>
                  </a:cubicBezTo>
                  <a:cubicBezTo>
                    <a:pt x="2650808" y="222694"/>
                    <a:pt x="2509552" y="363950"/>
                    <a:pt x="2509552" y="537496"/>
                  </a:cubicBezTo>
                  <a:lnTo>
                    <a:pt x="2509552" y="580930"/>
                  </a:lnTo>
                  <a:cubicBezTo>
                    <a:pt x="2509552" y="632270"/>
                    <a:pt x="2522030" y="680752"/>
                    <a:pt x="2543842" y="723614"/>
                  </a:cubicBezTo>
                  <a:cubicBezTo>
                    <a:pt x="2328577" y="661511"/>
                    <a:pt x="2170557" y="462820"/>
                    <a:pt x="2170557" y="227743"/>
                  </a:cubicBezTo>
                  <a:cubicBezTo>
                    <a:pt x="2170557" y="102203"/>
                    <a:pt x="2068354" y="0"/>
                    <a:pt x="1942814" y="0"/>
                  </a:cubicBezTo>
                  <a:cubicBezTo>
                    <a:pt x="1817275" y="0"/>
                    <a:pt x="1715072" y="102203"/>
                    <a:pt x="1715072" y="227743"/>
                  </a:cubicBezTo>
                  <a:cubicBezTo>
                    <a:pt x="1715072" y="253746"/>
                    <a:pt x="1716119" y="279559"/>
                    <a:pt x="1718120" y="305181"/>
                  </a:cubicBezTo>
                  <a:cubicBezTo>
                    <a:pt x="1717358" y="307943"/>
                    <a:pt x="1716596" y="310801"/>
                    <a:pt x="1716119" y="313753"/>
                  </a:cubicBezTo>
                  <a:cubicBezTo>
                    <a:pt x="1682306" y="514350"/>
                    <a:pt x="1537145" y="670560"/>
                    <a:pt x="1349978" y="723900"/>
                  </a:cubicBezTo>
                  <a:cubicBezTo>
                    <a:pt x="1371981" y="680942"/>
                    <a:pt x="1384459" y="632365"/>
                    <a:pt x="1384459" y="580930"/>
                  </a:cubicBezTo>
                  <a:lnTo>
                    <a:pt x="1384459" y="537496"/>
                  </a:lnTo>
                  <a:cubicBezTo>
                    <a:pt x="1384459" y="363855"/>
                    <a:pt x="1243203" y="222694"/>
                    <a:pt x="1069658" y="222694"/>
                  </a:cubicBezTo>
                  <a:cubicBezTo>
                    <a:pt x="896112" y="222694"/>
                    <a:pt x="754856" y="363950"/>
                    <a:pt x="754856" y="537496"/>
                  </a:cubicBezTo>
                  <a:lnTo>
                    <a:pt x="754856" y="580930"/>
                  </a:lnTo>
                  <a:cubicBezTo>
                    <a:pt x="754856" y="625888"/>
                    <a:pt x="764381" y="668655"/>
                    <a:pt x="781431" y="707422"/>
                  </a:cubicBezTo>
                  <a:cubicBezTo>
                    <a:pt x="590741" y="631507"/>
                    <a:pt x="455486" y="445198"/>
                    <a:pt x="455486" y="227743"/>
                  </a:cubicBezTo>
                  <a:cubicBezTo>
                    <a:pt x="455486" y="102203"/>
                    <a:pt x="353378" y="0"/>
                    <a:pt x="227838" y="0"/>
                  </a:cubicBezTo>
                  <a:cubicBezTo>
                    <a:pt x="102108" y="0"/>
                    <a:pt x="0" y="102108"/>
                    <a:pt x="0" y="227648"/>
                  </a:cubicBezTo>
                  <a:cubicBezTo>
                    <a:pt x="0" y="437102"/>
                    <a:pt x="65913" y="636651"/>
                    <a:pt x="190500" y="804862"/>
                  </a:cubicBezTo>
                  <a:cubicBezTo>
                    <a:pt x="301466" y="954595"/>
                    <a:pt x="449485" y="1067467"/>
                    <a:pt x="621221" y="1133856"/>
                  </a:cubicBezTo>
                  <a:lnTo>
                    <a:pt x="621221" y="1730312"/>
                  </a:lnTo>
                  <a:cubicBezTo>
                    <a:pt x="621221" y="1767840"/>
                    <a:pt x="648462" y="1798891"/>
                    <a:pt x="684276" y="1804988"/>
                  </a:cubicBezTo>
                  <a:lnTo>
                    <a:pt x="684276" y="2339531"/>
                  </a:lnTo>
                  <a:cubicBezTo>
                    <a:pt x="684276" y="2521839"/>
                    <a:pt x="613315" y="2693289"/>
                    <a:pt x="484346" y="2822162"/>
                  </a:cubicBezTo>
                  <a:cubicBezTo>
                    <a:pt x="470154" y="2836355"/>
                    <a:pt x="462153" y="2855690"/>
                    <a:pt x="462153" y="2875883"/>
                  </a:cubicBezTo>
                  <a:cubicBezTo>
                    <a:pt x="462153" y="2895981"/>
                    <a:pt x="470154" y="2915317"/>
                    <a:pt x="484346" y="2929509"/>
                  </a:cubicBezTo>
                  <a:lnTo>
                    <a:pt x="699897" y="3145060"/>
                  </a:lnTo>
                  <a:cubicBezTo>
                    <a:pt x="714756" y="3159919"/>
                    <a:pt x="734092" y="3167253"/>
                    <a:pt x="753523" y="3167253"/>
                  </a:cubicBezTo>
                  <a:cubicBezTo>
                    <a:pt x="772954" y="3167253"/>
                    <a:pt x="792385" y="3159824"/>
                    <a:pt x="807244" y="3145060"/>
                  </a:cubicBezTo>
                  <a:cubicBezTo>
                    <a:pt x="878872" y="3073432"/>
                    <a:pt x="939641" y="2993898"/>
                    <a:pt x="989076" y="2908554"/>
                  </a:cubicBezTo>
                  <a:lnTo>
                    <a:pt x="989076" y="3157633"/>
                  </a:lnTo>
                  <a:cubicBezTo>
                    <a:pt x="989076" y="3199543"/>
                    <a:pt x="1023080" y="3233547"/>
                    <a:pt x="1064990" y="3233547"/>
                  </a:cubicBezTo>
                  <a:lnTo>
                    <a:pt x="1370362" y="3233547"/>
                  </a:lnTo>
                  <a:cubicBezTo>
                    <a:pt x="1412272" y="3233547"/>
                    <a:pt x="1446276" y="3199543"/>
                    <a:pt x="1446276" y="3157633"/>
                  </a:cubicBezTo>
                  <a:lnTo>
                    <a:pt x="1446276" y="2603564"/>
                  </a:lnTo>
                  <a:cubicBezTo>
                    <a:pt x="1446276" y="2561654"/>
                    <a:pt x="1412272" y="2527649"/>
                    <a:pt x="1370362" y="2527649"/>
                  </a:cubicBezTo>
                  <a:cubicBezTo>
                    <a:pt x="1328452" y="2527649"/>
                    <a:pt x="1294448" y="2561654"/>
                    <a:pt x="1294448" y="2603564"/>
                  </a:cubicBezTo>
                  <a:lnTo>
                    <a:pt x="1294448" y="3081718"/>
                  </a:lnTo>
                  <a:lnTo>
                    <a:pt x="1140905" y="3081718"/>
                  </a:lnTo>
                  <a:lnTo>
                    <a:pt x="1140905" y="2024634"/>
                  </a:lnTo>
                  <a:cubicBezTo>
                    <a:pt x="1140905" y="1982724"/>
                    <a:pt x="1106900" y="1948720"/>
                    <a:pt x="1064990" y="1948720"/>
                  </a:cubicBezTo>
                  <a:cubicBezTo>
                    <a:pt x="1023080" y="1948720"/>
                    <a:pt x="989076" y="1982724"/>
                    <a:pt x="989076" y="2024634"/>
                  </a:cubicBezTo>
                  <a:lnTo>
                    <a:pt x="989076" y="2339531"/>
                  </a:lnTo>
                  <a:cubicBezTo>
                    <a:pt x="989076" y="2577846"/>
                    <a:pt x="905256" y="2803208"/>
                    <a:pt x="751523" y="2981992"/>
                  </a:cubicBezTo>
                  <a:lnTo>
                    <a:pt x="642938" y="2873407"/>
                  </a:lnTo>
                  <a:cubicBezTo>
                    <a:pt x="768001" y="2723769"/>
                    <a:pt x="836009" y="2536889"/>
                    <a:pt x="836009" y="2339531"/>
                  </a:cubicBezTo>
                  <a:lnTo>
                    <a:pt x="836009" y="1806131"/>
                  </a:lnTo>
                  <a:lnTo>
                    <a:pt x="1294448" y="1806131"/>
                  </a:lnTo>
                  <a:lnTo>
                    <a:pt x="1294448" y="2067116"/>
                  </a:lnTo>
                  <a:cubicBezTo>
                    <a:pt x="1294448" y="2109026"/>
                    <a:pt x="1328452" y="2143030"/>
                    <a:pt x="1370362" y="2143030"/>
                  </a:cubicBezTo>
                  <a:cubicBezTo>
                    <a:pt x="1412272" y="2143030"/>
                    <a:pt x="1446276" y="2109026"/>
                    <a:pt x="1446276" y="2067116"/>
                  </a:cubicBezTo>
                  <a:lnTo>
                    <a:pt x="1446276" y="1803178"/>
                  </a:lnTo>
                  <a:cubicBezTo>
                    <a:pt x="1478280" y="1794224"/>
                    <a:pt x="1501712" y="1764983"/>
                    <a:pt x="1501712" y="1730121"/>
                  </a:cubicBezTo>
                  <a:lnTo>
                    <a:pt x="1501712" y="1153478"/>
                  </a:lnTo>
                  <a:cubicBezTo>
                    <a:pt x="1674305" y="1098518"/>
                    <a:pt x="1828419" y="995648"/>
                    <a:pt x="1946434" y="857250"/>
                  </a:cubicBezTo>
                  <a:cubicBezTo>
                    <a:pt x="2061782" y="992886"/>
                    <a:pt x="2214658" y="1097185"/>
                    <a:pt x="2392204" y="1153478"/>
                  </a:cubicBezTo>
                  <a:lnTo>
                    <a:pt x="2392204" y="1730121"/>
                  </a:lnTo>
                  <a:cubicBezTo>
                    <a:pt x="2392204" y="1764983"/>
                    <a:pt x="2415635" y="1794224"/>
                    <a:pt x="2447639" y="1803178"/>
                  </a:cubicBezTo>
                  <a:lnTo>
                    <a:pt x="2447639" y="3157538"/>
                  </a:lnTo>
                  <a:cubicBezTo>
                    <a:pt x="2447639" y="3199448"/>
                    <a:pt x="2481644" y="3233452"/>
                    <a:pt x="2523554" y="3233452"/>
                  </a:cubicBezTo>
                  <a:lnTo>
                    <a:pt x="2828925" y="3233452"/>
                  </a:lnTo>
                  <a:cubicBezTo>
                    <a:pt x="2870835" y="3233452"/>
                    <a:pt x="2904839" y="3199448"/>
                    <a:pt x="2904839" y="3157538"/>
                  </a:cubicBezTo>
                  <a:lnTo>
                    <a:pt x="2904839" y="2908459"/>
                  </a:lnTo>
                  <a:cubicBezTo>
                    <a:pt x="2954274" y="2993898"/>
                    <a:pt x="3015044" y="3073337"/>
                    <a:pt x="3086672" y="3144965"/>
                  </a:cubicBezTo>
                  <a:cubicBezTo>
                    <a:pt x="3101531" y="3159824"/>
                    <a:pt x="3120962" y="3167158"/>
                    <a:pt x="3140297" y="3167158"/>
                  </a:cubicBezTo>
                  <a:cubicBezTo>
                    <a:pt x="3159728" y="3167158"/>
                    <a:pt x="3179159" y="3159728"/>
                    <a:pt x="3194018" y="3144965"/>
                  </a:cubicBezTo>
                  <a:lnTo>
                    <a:pt x="3409569" y="2929414"/>
                  </a:lnTo>
                  <a:cubicBezTo>
                    <a:pt x="3423761" y="2915222"/>
                    <a:pt x="3431762" y="2895886"/>
                    <a:pt x="3431762" y="2875788"/>
                  </a:cubicBezTo>
                  <a:cubicBezTo>
                    <a:pt x="3431762" y="2855690"/>
                    <a:pt x="3423761" y="2836355"/>
                    <a:pt x="3409569" y="2822067"/>
                  </a:cubicBezTo>
                  <a:cubicBezTo>
                    <a:pt x="3280601" y="2693194"/>
                    <a:pt x="3209639" y="2521744"/>
                    <a:pt x="3209639" y="2339435"/>
                  </a:cubicBezTo>
                  <a:lnTo>
                    <a:pt x="3209639" y="1804892"/>
                  </a:lnTo>
                  <a:cubicBezTo>
                    <a:pt x="3245453" y="1798796"/>
                    <a:pt x="3272695" y="1767650"/>
                    <a:pt x="3272695" y="1730216"/>
                  </a:cubicBezTo>
                  <a:lnTo>
                    <a:pt x="3272695" y="1559909"/>
                  </a:lnTo>
                  <a:cubicBezTo>
                    <a:pt x="3272695" y="1517999"/>
                    <a:pt x="3238691" y="1483995"/>
                    <a:pt x="3196781" y="1483995"/>
                  </a:cubicBezTo>
                  <a:cubicBezTo>
                    <a:pt x="3154871" y="1483995"/>
                    <a:pt x="3120866" y="1517999"/>
                    <a:pt x="3120866" y="1559909"/>
                  </a:cubicBezTo>
                  <a:lnTo>
                    <a:pt x="3120866" y="1654397"/>
                  </a:lnTo>
                  <a:lnTo>
                    <a:pt x="2544032" y="1654397"/>
                  </a:lnTo>
                  <a:lnTo>
                    <a:pt x="2544032" y="1096328"/>
                  </a:lnTo>
                  <a:cubicBezTo>
                    <a:pt x="2544032" y="1061561"/>
                    <a:pt x="2520410" y="1031177"/>
                    <a:pt x="2486692" y="1022699"/>
                  </a:cubicBezTo>
                  <a:cubicBezTo>
                    <a:pt x="2121789" y="930878"/>
                    <a:pt x="1866900" y="603980"/>
                    <a:pt x="1866900" y="227648"/>
                  </a:cubicBezTo>
                  <a:cubicBezTo>
                    <a:pt x="1866900" y="185833"/>
                    <a:pt x="1900904" y="151733"/>
                    <a:pt x="1942814" y="151733"/>
                  </a:cubicBezTo>
                  <a:cubicBezTo>
                    <a:pt x="1984724" y="151733"/>
                    <a:pt x="2018729" y="185833"/>
                    <a:pt x="2018729" y="227648"/>
                  </a:cubicBezTo>
                  <a:cubicBezTo>
                    <a:pt x="2018729" y="595979"/>
                    <a:pt x="2318385" y="895540"/>
                    <a:pt x="2686622" y="895540"/>
                  </a:cubicBezTo>
                  <a:lnTo>
                    <a:pt x="2794445" y="895540"/>
                  </a:lnTo>
                  <a:cubicBezTo>
                    <a:pt x="2806160" y="895922"/>
                    <a:pt x="2817876" y="895731"/>
                    <a:pt x="2829592" y="895540"/>
                  </a:cubicBezTo>
                  <a:lnTo>
                    <a:pt x="2922461" y="895540"/>
                  </a:lnTo>
                  <a:cubicBezTo>
                    <a:pt x="3290792" y="895540"/>
                    <a:pt x="3590354" y="595884"/>
                    <a:pt x="3590354" y="227648"/>
                  </a:cubicBezTo>
                  <a:cubicBezTo>
                    <a:pt x="3590354" y="185833"/>
                    <a:pt x="3624358" y="151733"/>
                    <a:pt x="3666268" y="151733"/>
                  </a:cubicBezTo>
                  <a:cubicBezTo>
                    <a:pt x="3708083" y="151733"/>
                    <a:pt x="3742182" y="185833"/>
                    <a:pt x="3742182" y="227648"/>
                  </a:cubicBezTo>
                  <a:cubicBezTo>
                    <a:pt x="3742182" y="584645"/>
                    <a:pt x="3513678" y="898303"/>
                    <a:pt x="3173540" y="1008031"/>
                  </a:cubicBezTo>
                  <a:cubicBezTo>
                    <a:pt x="3142203" y="1018127"/>
                    <a:pt x="3120962" y="1047274"/>
                    <a:pt x="3120962" y="1080230"/>
                  </a:cubicBezTo>
                  <a:lnTo>
                    <a:pt x="3120962" y="1112044"/>
                  </a:lnTo>
                  <a:cubicBezTo>
                    <a:pt x="3120962" y="1153954"/>
                    <a:pt x="3154966" y="1187958"/>
                    <a:pt x="3196876" y="1187958"/>
                  </a:cubicBezTo>
                  <a:cubicBezTo>
                    <a:pt x="3230785" y="1187958"/>
                    <a:pt x="3259455" y="1165765"/>
                    <a:pt x="3269171" y="1135190"/>
                  </a:cubicBezTo>
                  <a:cubicBezTo>
                    <a:pt x="3442430" y="1068991"/>
                    <a:pt x="3591782" y="955643"/>
                    <a:pt x="3703511" y="804862"/>
                  </a:cubicBezTo>
                  <a:cubicBezTo>
                    <a:pt x="3828193" y="636651"/>
                    <a:pt x="3894011" y="437007"/>
                    <a:pt x="3894011" y="227648"/>
                  </a:cubicBezTo>
                  <a:cubicBezTo>
                    <a:pt x="3893820" y="102108"/>
                    <a:pt x="3791712" y="0"/>
                    <a:pt x="3666173" y="0"/>
                  </a:cubicBezTo>
                  <a:close/>
                  <a:moveTo>
                    <a:pt x="3250883" y="2873407"/>
                  </a:moveTo>
                  <a:lnTo>
                    <a:pt x="3142298" y="2981992"/>
                  </a:lnTo>
                  <a:cubicBezTo>
                    <a:pt x="2988564" y="2803208"/>
                    <a:pt x="2904744" y="2577751"/>
                    <a:pt x="2904744" y="2339531"/>
                  </a:cubicBezTo>
                  <a:lnTo>
                    <a:pt x="2904744" y="2024634"/>
                  </a:lnTo>
                  <a:cubicBezTo>
                    <a:pt x="2904744" y="1982724"/>
                    <a:pt x="2870740" y="1948720"/>
                    <a:pt x="2828830" y="1948720"/>
                  </a:cubicBezTo>
                  <a:cubicBezTo>
                    <a:pt x="2786920" y="1948720"/>
                    <a:pt x="2752916" y="1982724"/>
                    <a:pt x="2752916" y="2024634"/>
                  </a:cubicBezTo>
                  <a:lnTo>
                    <a:pt x="2752916" y="3081623"/>
                  </a:lnTo>
                  <a:lnTo>
                    <a:pt x="2599373" y="3081623"/>
                  </a:lnTo>
                  <a:lnTo>
                    <a:pt x="2599373" y="1806131"/>
                  </a:lnTo>
                  <a:lnTo>
                    <a:pt x="3057811" y="1806131"/>
                  </a:lnTo>
                  <a:lnTo>
                    <a:pt x="3057811" y="2339531"/>
                  </a:lnTo>
                  <a:cubicBezTo>
                    <a:pt x="3057811" y="2536889"/>
                    <a:pt x="3125915" y="2723769"/>
                    <a:pt x="3250883" y="2873407"/>
                  </a:cubicBezTo>
                  <a:close/>
                  <a:moveTo>
                    <a:pt x="906590" y="537401"/>
                  </a:moveTo>
                  <a:cubicBezTo>
                    <a:pt x="906590" y="447484"/>
                    <a:pt x="979742" y="374332"/>
                    <a:pt x="1069658" y="374332"/>
                  </a:cubicBezTo>
                  <a:cubicBezTo>
                    <a:pt x="1159574" y="374332"/>
                    <a:pt x="1232726" y="447484"/>
                    <a:pt x="1232726" y="537401"/>
                  </a:cubicBezTo>
                  <a:lnTo>
                    <a:pt x="1232726" y="580835"/>
                  </a:lnTo>
                  <a:cubicBezTo>
                    <a:pt x="1232726" y="669893"/>
                    <a:pt x="1161002" y="742283"/>
                    <a:pt x="1072325" y="743712"/>
                  </a:cubicBezTo>
                  <a:lnTo>
                    <a:pt x="1067086" y="743712"/>
                  </a:lnTo>
                  <a:cubicBezTo>
                    <a:pt x="978408" y="742283"/>
                    <a:pt x="906685" y="669798"/>
                    <a:pt x="906685" y="580835"/>
                  </a:cubicBezTo>
                  <a:lnTo>
                    <a:pt x="906590" y="537401"/>
                  </a:lnTo>
                  <a:lnTo>
                    <a:pt x="906590" y="537401"/>
                  </a:lnTo>
                  <a:close/>
                  <a:moveTo>
                    <a:pt x="1349883" y="1096328"/>
                  </a:moveTo>
                  <a:lnTo>
                    <a:pt x="1349883" y="1654397"/>
                  </a:lnTo>
                  <a:lnTo>
                    <a:pt x="773049" y="1654397"/>
                  </a:lnTo>
                  <a:lnTo>
                    <a:pt x="773049" y="1080325"/>
                  </a:lnTo>
                  <a:cubicBezTo>
                    <a:pt x="773049" y="1047369"/>
                    <a:pt x="751808" y="1018223"/>
                    <a:pt x="720471" y="1008126"/>
                  </a:cubicBezTo>
                  <a:cubicBezTo>
                    <a:pt x="380333" y="898398"/>
                    <a:pt x="151829" y="584835"/>
                    <a:pt x="151829" y="227838"/>
                  </a:cubicBezTo>
                  <a:cubicBezTo>
                    <a:pt x="151829" y="186023"/>
                    <a:pt x="185833" y="151924"/>
                    <a:pt x="227743" y="151924"/>
                  </a:cubicBezTo>
                  <a:cubicBezTo>
                    <a:pt x="269558" y="151924"/>
                    <a:pt x="303657" y="185928"/>
                    <a:pt x="303657" y="227838"/>
                  </a:cubicBezTo>
                  <a:cubicBezTo>
                    <a:pt x="303657" y="596170"/>
                    <a:pt x="603218" y="895731"/>
                    <a:pt x="971550" y="895731"/>
                  </a:cubicBezTo>
                  <a:lnTo>
                    <a:pt x="1064133" y="895731"/>
                  </a:lnTo>
                  <a:cubicBezTo>
                    <a:pt x="1075849" y="895922"/>
                    <a:pt x="1087469" y="896207"/>
                    <a:pt x="1099185" y="895731"/>
                  </a:cubicBezTo>
                  <a:lnTo>
                    <a:pt x="1207389" y="895731"/>
                  </a:lnTo>
                  <a:cubicBezTo>
                    <a:pt x="1366076" y="895731"/>
                    <a:pt x="1519904" y="838867"/>
                    <a:pt x="1640681" y="735711"/>
                  </a:cubicBezTo>
                  <a:cubicBezTo>
                    <a:pt x="1695355" y="688943"/>
                    <a:pt x="1741646" y="633984"/>
                    <a:pt x="1778413" y="573405"/>
                  </a:cubicBezTo>
                  <a:cubicBezTo>
                    <a:pt x="1799177" y="627983"/>
                    <a:pt x="1824800" y="680275"/>
                    <a:pt x="1854708" y="729901"/>
                  </a:cubicBezTo>
                  <a:cubicBezTo>
                    <a:pt x="1742123" y="874776"/>
                    <a:pt x="1584389" y="978313"/>
                    <a:pt x="1407319" y="1022890"/>
                  </a:cubicBezTo>
                  <a:cubicBezTo>
                    <a:pt x="1373505" y="1031177"/>
                    <a:pt x="1349883" y="1061561"/>
                    <a:pt x="1349883" y="1096328"/>
                  </a:cubicBezTo>
                  <a:close/>
                  <a:moveTo>
                    <a:pt x="2661190" y="537401"/>
                  </a:moveTo>
                  <a:cubicBezTo>
                    <a:pt x="2661190" y="447484"/>
                    <a:pt x="2734342" y="374332"/>
                    <a:pt x="2824258" y="374332"/>
                  </a:cubicBezTo>
                  <a:cubicBezTo>
                    <a:pt x="2914174" y="374332"/>
                    <a:pt x="2987326" y="447484"/>
                    <a:pt x="2987326" y="537401"/>
                  </a:cubicBezTo>
                  <a:lnTo>
                    <a:pt x="2987326" y="580835"/>
                  </a:lnTo>
                  <a:cubicBezTo>
                    <a:pt x="2987326" y="669893"/>
                    <a:pt x="2915603" y="742283"/>
                    <a:pt x="2826925" y="743712"/>
                  </a:cubicBezTo>
                  <a:lnTo>
                    <a:pt x="2821686" y="743712"/>
                  </a:lnTo>
                  <a:cubicBezTo>
                    <a:pt x="2733008" y="742283"/>
                    <a:pt x="2661285" y="669798"/>
                    <a:pt x="2661285" y="580835"/>
                  </a:cubicBezTo>
                  <a:lnTo>
                    <a:pt x="2661190" y="537401"/>
                  </a:lnTo>
                  <a:lnTo>
                    <a:pt x="2661190" y="537401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7" name="Freihandform: Form 96">
              <a:extLst>
                <a:ext uri="{FF2B5EF4-FFF2-40B4-BE49-F238E27FC236}">
                  <a16:creationId xmlns:a16="http://schemas.microsoft.com/office/drawing/2014/main" id="{0F9C73EA-D872-4D8C-BE48-B91C970A7F0A}"/>
                </a:ext>
              </a:extLst>
            </p:cNvPr>
            <p:cNvSpPr/>
            <p:nvPr/>
          </p:nvSpPr>
          <p:spPr bwMode="gray">
            <a:xfrm>
              <a:off x="5441790" y="4402931"/>
              <a:ext cx="151828" cy="151828"/>
            </a:xfrm>
            <a:custGeom>
              <a:avLst/>
              <a:gdLst>
                <a:gd name="connsiteX0" fmla="*/ 75914 w 151828"/>
                <a:gd name="connsiteY0" fmla="*/ 0 h 151828"/>
                <a:gd name="connsiteX1" fmla="*/ 22289 w 151828"/>
                <a:gd name="connsiteY1" fmla="*/ 22288 h 151828"/>
                <a:gd name="connsiteX2" fmla="*/ 0 w 151828"/>
                <a:gd name="connsiteY2" fmla="*/ 75914 h 151828"/>
                <a:gd name="connsiteX3" fmla="*/ 22289 w 151828"/>
                <a:gd name="connsiteY3" fmla="*/ 129540 h 151828"/>
                <a:gd name="connsiteX4" fmla="*/ 75914 w 151828"/>
                <a:gd name="connsiteY4" fmla="*/ 151829 h 151828"/>
                <a:gd name="connsiteX5" fmla="*/ 129635 w 151828"/>
                <a:gd name="connsiteY5" fmla="*/ 129540 h 151828"/>
                <a:gd name="connsiteX6" fmla="*/ 151829 w 151828"/>
                <a:gd name="connsiteY6" fmla="*/ 75914 h 151828"/>
                <a:gd name="connsiteX7" fmla="*/ 129635 w 151828"/>
                <a:gd name="connsiteY7" fmla="*/ 22288 h 151828"/>
                <a:gd name="connsiteX8" fmla="*/ 75914 w 151828"/>
                <a:gd name="connsiteY8" fmla="*/ 0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828" h="151828">
                  <a:moveTo>
                    <a:pt x="75914" y="0"/>
                  </a:moveTo>
                  <a:cubicBezTo>
                    <a:pt x="55912" y="0"/>
                    <a:pt x="36386" y="8096"/>
                    <a:pt x="22289" y="22288"/>
                  </a:cubicBezTo>
                  <a:cubicBezTo>
                    <a:pt x="8192" y="36386"/>
                    <a:pt x="0" y="56007"/>
                    <a:pt x="0" y="75914"/>
                  </a:cubicBezTo>
                  <a:cubicBezTo>
                    <a:pt x="0" y="95917"/>
                    <a:pt x="8096" y="115443"/>
                    <a:pt x="22289" y="129540"/>
                  </a:cubicBezTo>
                  <a:cubicBezTo>
                    <a:pt x="36386" y="143732"/>
                    <a:pt x="56007" y="151829"/>
                    <a:pt x="75914" y="151829"/>
                  </a:cubicBezTo>
                  <a:cubicBezTo>
                    <a:pt x="95917" y="151829"/>
                    <a:pt x="115443" y="143732"/>
                    <a:pt x="129635" y="129540"/>
                  </a:cubicBezTo>
                  <a:cubicBezTo>
                    <a:pt x="143732" y="115443"/>
                    <a:pt x="151829" y="95821"/>
                    <a:pt x="151829" y="75914"/>
                  </a:cubicBezTo>
                  <a:cubicBezTo>
                    <a:pt x="151829" y="55912"/>
                    <a:pt x="143732" y="36386"/>
                    <a:pt x="129635" y="22288"/>
                  </a:cubicBezTo>
                  <a:cubicBezTo>
                    <a:pt x="115443" y="8096"/>
                    <a:pt x="95917" y="0"/>
                    <a:pt x="75914" y="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8" name="Freihandform: Form 97">
              <a:extLst>
                <a:ext uri="{FF2B5EF4-FFF2-40B4-BE49-F238E27FC236}">
                  <a16:creationId xmlns:a16="http://schemas.microsoft.com/office/drawing/2014/main" id="{D8CA0078-17FF-434F-AE32-DB89DD6C585B}"/>
                </a:ext>
              </a:extLst>
            </p:cNvPr>
            <p:cNvSpPr/>
            <p:nvPr/>
          </p:nvSpPr>
          <p:spPr bwMode="gray">
            <a:xfrm>
              <a:off x="7291735" y="1485900"/>
              <a:ext cx="151828" cy="246126"/>
            </a:xfrm>
            <a:custGeom>
              <a:avLst/>
              <a:gdLst>
                <a:gd name="connsiteX0" fmla="*/ 75914 w 151828"/>
                <a:gd name="connsiteY0" fmla="*/ 246126 h 246126"/>
                <a:gd name="connsiteX1" fmla="*/ 151829 w 151828"/>
                <a:gd name="connsiteY1" fmla="*/ 170212 h 246126"/>
                <a:gd name="connsiteX2" fmla="*/ 151829 w 151828"/>
                <a:gd name="connsiteY2" fmla="*/ 75914 h 246126"/>
                <a:gd name="connsiteX3" fmla="*/ 75914 w 151828"/>
                <a:gd name="connsiteY3" fmla="*/ 0 h 246126"/>
                <a:gd name="connsiteX4" fmla="*/ 0 w 151828"/>
                <a:gd name="connsiteY4" fmla="*/ 75914 h 246126"/>
                <a:gd name="connsiteX5" fmla="*/ 0 w 151828"/>
                <a:gd name="connsiteY5" fmla="*/ 170307 h 246126"/>
                <a:gd name="connsiteX6" fmla="*/ 75914 w 151828"/>
                <a:gd name="connsiteY6" fmla="*/ 246126 h 246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828" h="246126">
                  <a:moveTo>
                    <a:pt x="75914" y="246126"/>
                  </a:moveTo>
                  <a:cubicBezTo>
                    <a:pt x="117824" y="246126"/>
                    <a:pt x="151829" y="212122"/>
                    <a:pt x="151829" y="170212"/>
                  </a:cubicBezTo>
                  <a:lnTo>
                    <a:pt x="151829" y="75914"/>
                  </a:lnTo>
                  <a:cubicBezTo>
                    <a:pt x="151829" y="34004"/>
                    <a:pt x="117824" y="0"/>
                    <a:pt x="75914" y="0"/>
                  </a:cubicBezTo>
                  <a:cubicBezTo>
                    <a:pt x="34004" y="0"/>
                    <a:pt x="0" y="34004"/>
                    <a:pt x="0" y="75914"/>
                  </a:cubicBezTo>
                  <a:lnTo>
                    <a:pt x="0" y="170307"/>
                  </a:lnTo>
                  <a:cubicBezTo>
                    <a:pt x="0" y="212122"/>
                    <a:pt x="34004" y="246126"/>
                    <a:pt x="75914" y="246126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39D64C1F-CBF1-40AC-B70D-59D7F31C1D67}"/>
                </a:ext>
              </a:extLst>
            </p:cNvPr>
            <p:cNvSpPr/>
            <p:nvPr/>
          </p:nvSpPr>
          <p:spPr bwMode="gray">
            <a:xfrm>
              <a:off x="7291735" y="1937956"/>
              <a:ext cx="151828" cy="246221"/>
            </a:xfrm>
            <a:custGeom>
              <a:avLst/>
              <a:gdLst>
                <a:gd name="connsiteX0" fmla="*/ 75914 w 151828"/>
                <a:gd name="connsiteY0" fmla="*/ 246221 h 246221"/>
                <a:gd name="connsiteX1" fmla="*/ 151829 w 151828"/>
                <a:gd name="connsiteY1" fmla="*/ 170307 h 246221"/>
                <a:gd name="connsiteX2" fmla="*/ 151829 w 151828"/>
                <a:gd name="connsiteY2" fmla="*/ 75914 h 246221"/>
                <a:gd name="connsiteX3" fmla="*/ 75914 w 151828"/>
                <a:gd name="connsiteY3" fmla="*/ 0 h 246221"/>
                <a:gd name="connsiteX4" fmla="*/ 0 w 151828"/>
                <a:gd name="connsiteY4" fmla="*/ 75914 h 246221"/>
                <a:gd name="connsiteX5" fmla="*/ 0 w 151828"/>
                <a:gd name="connsiteY5" fmla="*/ 170307 h 246221"/>
                <a:gd name="connsiteX6" fmla="*/ 75914 w 151828"/>
                <a:gd name="connsiteY6" fmla="*/ 246221 h 2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828" h="246221">
                  <a:moveTo>
                    <a:pt x="75914" y="246221"/>
                  </a:moveTo>
                  <a:cubicBezTo>
                    <a:pt x="117824" y="246221"/>
                    <a:pt x="151829" y="212217"/>
                    <a:pt x="151829" y="170307"/>
                  </a:cubicBezTo>
                  <a:lnTo>
                    <a:pt x="151829" y="75914"/>
                  </a:lnTo>
                  <a:cubicBezTo>
                    <a:pt x="151829" y="34004"/>
                    <a:pt x="117824" y="0"/>
                    <a:pt x="75914" y="0"/>
                  </a:cubicBezTo>
                  <a:cubicBezTo>
                    <a:pt x="34004" y="0"/>
                    <a:pt x="0" y="34004"/>
                    <a:pt x="0" y="75914"/>
                  </a:cubicBezTo>
                  <a:lnTo>
                    <a:pt x="0" y="170307"/>
                  </a:lnTo>
                  <a:cubicBezTo>
                    <a:pt x="0" y="212217"/>
                    <a:pt x="34004" y="246221"/>
                    <a:pt x="75914" y="24622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D2609B9F-C8DD-497D-98E2-1F8D0116ED94}"/>
                </a:ext>
              </a:extLst>
            </p:cNvPr>
            <p:cNvSpPr/>
            <p:nvPr/>
          </p:nvSpPr>
          <p:spPr bwMode="gray">
            <a:xfrm>
              <a:off x="7470615" y="1759077"/>
              <a:ext cx="246125" cy="151828"/>
            </a:xfrm>
            <a:custGeom>
              <a:avLst/>
              <a:gdLst>
                <a:gd name="connsiteX0" fmla="*/ 75914 w 246125"/>
                <a:gd name="connsiteY0" fmla="*/ 151828 h 151828"/>
                <a:gd name="connsiteX1" fmla="*/ 170212 w 246125"/>
                <a:gd name="connsiteY1" fmla="*/ 151828 h 151828"/>
                <a:gd name="connsiteX2" fmla="*/ 246126 w 246125"/>
                <a:gd name="connsiteY2" fmla="*/ 75914 h 151828"/>
                <a:gd name="connsiteX3" fmla="*/ 170212 w 246125"/>
                <a:gd name="connsiteY3" fmla="*/ 0 h 151828"/>
                <a:gd name="connsiteX4" fmla="*/ 75914 w 246125"/>
                <a:gd name="connsiteY4" fmla="*/ 0 h 151828"/>
                <a:gd name="connsiteX5" fmla="*/ 0 w 246125"/>
                <a:gd name="connsiteY5" fmla="*/ 75914 h 151828"/>
                <a:gd name="connsiteX6" fmla="*/ 75914 w 246125"/>
                <a:gd name="connsiteY6" fmla="*/ 151828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6125" h="151828">
                  <a:moveTo>
                    <a:pt x="75914" y="151828"/>
                  </a:moveTo>
                  <a:lnTo>
                    <a:pt x="170212" y="151828"/>
                  </a:lnTo>
                  <a:cubicBezTo>
                    <a:pt x="212122" y="151828"/>
                    <a:pt x="246126" y="117824"/>
                    <a:pt x="246126" y="75914"/>
                  </a:cubicBezTo>
                  <a:cubicBezTo>
                    <a:pt x="246126" y="34004"/>
                    <a:pt x="212122" y="0"/>
                    <a:pt x="170212" y="0"/>
                  </a:cubicBezTo>
                  <a:lnTo>
                    <a:pt x="75914" y="0"/>
                  </a:lnTo>
                  <a:cubicBezTo>
                    <a:pt x="34004" y="0"/>
                    <a:pt x="0" y="34004"/>
                    <a:pt x="0" y="75914"/>
                  </a:cubicBezTo>
                  <a:cubicBezTo>
                    <a:pt x="0" y="117824"/>
                    <a:pt x="34004" y="151828"/>
                    <a:pt x="75914" y="15182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15263515-97A2-4112-828D-18F54632EF97}"/>
                </a:ext>
              </a:extLst>
            </p:cNvPr>
            <p:cNvSpPr/>
            <p:nvPr/>
          </p:nvSpPr>
          <p:spPr bwMode="gray">
            <a:xfrm>
              <a:off x="7018463" y="1759077"/>
              <a:ext cx="246221" cy="151828"/>
            </a:xfrm>
            <a:custGeom>
              <a:avLst/>
              <a:gdLst>
                <a:gd name="connsiteX0" fmla="*/ 75914 w 246221"/>
                <a:gd name="connsiteY0" fmla="*/ 151828 h 151828"/>
                <a:gd name="connsiteX1" fmla="*/ 170307 w 246221"/>
                <a:gd name="connsiteY1" fmla="*/ 151828 h 151828"/>
                <a:gd name="connsiteX2" fmla="*/ 246221 w 246221"/>
                <a:gd name="connsiteY2" fmla="*/ 75914 h 151828"/>
                <a:gd name="connsiteX3" fmla="*/ 170307 w 246221"/>
                <a:gd name="connsiteY3" fmla="*/ 0 h 151828"/>
                <a:gd name="connsiteX4" fmla="*/ 75914 w 246221"/>
                <a:gd name="connsiteY4" fmla="*/ 0 h 151828"/>
                <a:gd name="connsiteX5" fmla="*/ 0 w 246221"/>
                <a:gd name="connsiteY5" fmla="*/ 75914 h 151828"/>
                <a:gd name="connsiteX6" fmla="*/ 75914 w 246221"/>
                <a:gd name="connsiteY6" fmla="*/ 151828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6221" h="151828">
                  <a:moveTo>
                    <a:pt x="75914" y="151828"/>
                  </a:moveTo>
                  <a:lnTo>
                    <a:pt x="170307" y="151828"/>
                  </a:lnTo>
                  <a:cubicBezTo>
                    <a:pt x="212217" y="151828"/>
                    <a:pt x="246221" y="117824"/>
                    <a:pt x="246221" y="75914"/>
                  </a:cubicBezTo>
                  <a:cubicBezTo>
                    <a:pt x="246221" y="34004"/>
                    <a:pt x="212217" y="0"/>
                    <a:pt x="170307" y="0"/>
                  </a:cubicBezTo>
                  <a:lnTo>
                    <a:pt x="75914" y="0"/>
                  </a:lnTo>
                  <a:cubicBezTo>
                    <a:pt x="34004" y="0"/>
                    <a:pt x="0" y="34004"/>
                    <a:pt x="0" y="75914"/>
                  </a:cubicBezTo>
                  <a:cubicBezTo>
                    <a:pt x="0" y="117824"/>
                    <a:pt x="34004" y="151828"/>
                    <a:pt x="75914" y="15182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03992EE3-03B6-440E-860D-FED0B9550716}"/>
                </a:ext>
              </a:extLst>
            </p:cNvPr>
            <p:cNvSpPr/>
            <p:nvPr/>
          </p:nvSpPr>
          <p:spPr bwMode="gray">
            <a:xfrm>
              <a:off x="4872957" y="1485900"/>
              <a:ext cx="151828" cy="246126"/>
            </a:xfrm>
            <a:custGeom>
              <a:avLst/>
              <a:gdLst>
                <a:gd name="connsiteX0" fmla="*/ 75914 w 151828"/>
                <a:gd name="connsiteY0" fmla="*/ 246126 h 246126"/>
                <a:gd name="connsiteX1" fmla="*/ 151829 w 151828"/>
                <a:gd name="connsiteY1" fmla="*/ 170212 h 246126"/>
                <a:gd name="connsiteX2" fmla="*/ 151829 w 151828"/>
                <a:gd name="connsiteY2" fmla="*/ 75914 h 246126"/>
                <a:gd name="connsiteX3" fmla="*/ 75914 w 151828"/>
                <a:gd name="connsiteY3" fmla="*/ 0 h 246126"/>
                <a:gd name="connsiteX4" fmla="*/ 0 w 151828"/>
                <a:gd name="connsiteY4" fmla="*/ 75914 h 246126"/>
                <a:gd name="connsiteX5" fmla="*/ 0 w 151828"/>
                <a:gd name="connsiteY5" fmla="*/ 170307 h 246126"/>
                <a:gd name="connsiteX6" fmla="*/ 75914 w 151828"/>
                <a:gd name="connsiteY6" fmla="*/ 246126 h 246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828" h="246126">
                  <a:moveTo>
                    <a:pt x="75914" y="246126"/>
                  </a:moveTo>
                  <a:cubicBezTo>
                    <a:pt x="117824" y="246126"/>
                    <a:pt x="151829" y="212122"/>
                    <a:pt x="151829" y="170212"/>
                  </a:cubicBezTo>
                  <a:lnTo>
                    <a:pt x="151829" y="75914"/>
                  </a:lnTo>
                  <a:cubicBezTo>
                    <a:pt x="151829" y="34004"/>
                    <a:pt x="117824" y="0"/>
                    <a:pt x="75914" y="0"/>
                  </a:cubicBezTo>
                  <a:cubicBezTo>
                    <a:pt x="34004" y="0"/>
                    <a:pt x="0" y="34004"/>
                    <a:pt x="0" y="75914"/>
                  </a:cubicBezTo>
                  <a:lnTo>
                    <a:pt x="0" y="170307"/>
                  </a:lnTo>
                  <a:cubicBezTo>
                    <a:pt x="0" y="212122"/>
                    <a:pt x="33909" y="246126"/>
                    <a:pt x="75914" y="246126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BEFAA67A-0C40-40D6-A7CA-EC31C08CC113}"/>
                </a:ext>
              </a:extLst>
            </p:cNvPr>
            <p:cNvSpPr/>
            <p:nvPr/>
          </p:nvSpPr>
          <p:spPr bwMode="gray">
            <a:xfrm>
              <a:off x="4872957" y="1937956"/>
              <a:ext cx="151828" cy="246221"/>
            </a:xfrm>
            <a:custGeom>
              <a:avLst/>
              <a:gdLst>
                <a:gd name="connsiteX0" fmla="*/ 75914 w 151828"/>
                <a:gd name="connsiteY0" fmla="*/ 246221 h 246221"/>
                <a:gd name="connsiteX1" fmla="*/ 151829 w 151828"/>
                <a:gd name="connsiteY1" fmla="*/ 170307 h 246221"/>
                <a:gd name="connsiteX2" fmla="*/ 151829 w 151828"/>
                <a:gd name="connsiteY2" fmla="*/ 75914 h 246221"/>
                <a:gd name="connsiteX3" fmla="*/ 75914 w 151828"/>
                <a:gd name="connsiteY3" fmla="*/ 0 h 246221"/>
                <a:gd name="connsiteX4" fmla="*/ 0 w 151828"/>
                <a:gd name="connsiteY4" fmla="*/ 75914 h 246221"/>
                <a:gd name="connsiteX5" fmla="*/ 0 w 151828"/>
                <a:gd name="connsiteY5" fmla="*/ 170307 h 246221"/>
                <a:gd name="connsiteX6" fmla="*/ 75914 w 151828"/>
                <a:gd name="connsiteY6" fmla="*/ 246221 h 2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828" h="246221">
                  <a:moveTo>
                    <a:pt x="75914" y="246221"/>
                  </a:moveTo>
                  <a:cubicBezTo>
                    <a:pt x="117824" y="246221"/>
                    <a:pt x="151829" y="212217"/>
                    <a:pt x="151829" y="170307"/>
                  </a:cubicBezTo>
                  <a:lnTo>
                    <a:pt x="151829" y="75914"/>
                  </a:lnTo>
                  <a:cubicBezTo>
                    <a:pt x="151829" y="34004"/>
                    <a:pt x="117824" y="0"/>
                    <a:pt x="75914" y="0"/>
                  </a:cubicBezTo>
                  <a:cubicBezTo>
                    <a:pt x="34004" y="0"/>
                    <a:pt x="0" y="34004"/>
                    <a:pt x="0" y="75914"/>
                  </a:cubicBezTo>
                  <a:lnTo>
                    <a:pt x="0" y="170307"/>
                  </a:lnTo>
                  <a:cubicBezTo>
                    <a:pt x="0" y="212217"/>
                    <a:pt x="33909" y="246221"/>
                    <a:pt x="75914" y="24622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D79EC22B-3719-4F98-8BED-941AFDBFB100}"/>
                </a:ext>
              </a:extLst>
            </p:cNvPr>
            <p:cNvSpPr/>
            <p:nvPr/>
          </p:nvSpPr>
          <p:spPr bwMode="gray">
            <a:xfrm>
              <a:off x="5051836" y="1759077"/>
              <a:ext cx="246126" cy="151828"/>
            </a:xfrm>
            <a:custGeom>
              <a:avLst/>
              <a:gdLst>
                <a:gd name="connsiteX0" fmla="*/ 75914 w 246126"/>
                <a:gd name="connsiteY0" fmla="*/ 151828 h 151828"/>
                <a:gd name="connsiteX1" fmla="*/ 170212 w 246126"/>
                <a:gd name="connsiteY1" fmla="*/ 151828 h 151828"/>
                <a:gd name="connsiteX2" fmla="*/ 246126 w 246126"/>
                <a:gd name="connsiteY2" fmla="*/ 75914 h 151828"/>
                <a:gd name="connsiteX3" fmla="*/ 170212 w 246126"/>
                <a:gd name="connsiteY3" fmla="*/ 0 h 151828"/>
                <a:gd name="connsiteX4" fmla="*/ 75914 w 246126"/>
                <a:gd name="connsiteY4" fmla="*/ 0 h 151828"/>
                <a:gd name="connsiteX5" fmla="*/ 0 w 246126"/>
                <a:gd name="connsiteY5" fmla="*/ 75914 h 151828"/>
                <a:gd name="connsiteX6" fmla="*/ 75914 w 246126"/>
                <a:gd name="connsiteY6" fmla="*/ 151828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6126" h="151828">
                  <a:moveTo>
                    <a:pt x="75914" y="151828"/>
                  </a:moveTo>
                  <a:lnTo>
                    <a:pt x="170212" y="151828"/>
                  </a:lnTo>
                  <a:cubicBezTo>
                    <a:pt x="212122" y="151828"/>
                    <a:pt x="246126" y="117824"/>
                    <a:pt x="246126" y="75914"/>
                  </a:cubicBezTo>
                  <a:cubicBezTo>
                    <a:pt x="246126" y="34004"/>
                    <a:pt x="212122" y="0"/>
                    <a:pt x="170212" y="0"/>
                  </a:cubicBezTo>
                  <a:lnTo>
                    <a:pt x="75914" y="0"/>
                  </a:lnTo>
                  <a:cubicBezTo>
                    <a:pt x="34004" y="0"/>
                    <a:pt x="0" y="34004"/>
                    <a:pt x="0" y="75914"/>
                  </a:cubicBezTo>
                  <a:cubicBezTo>
                    <a:pt x="0" y="117824"/>
                    <a:pt x="34004" y="151828"/>
                    <a:pt x="75914" y="15182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8444FAF4-8D6A-4470-BC72-4A080FF4AABB}"/>
                </a:ext>
              </a:extLst>
            </p:cNvPr>
            <p:cNvSpPr/>
            <p:nvPr/>
          </p:nvSpPr>
          <p:spPr bwMode="gray">
            <a:xfrm>
              <a:off x="4599685" y="1759077"/>
              <a:ext cx="246221" cy="151828"/>
            </a:xfrm>
            <a:custGeom>
              <a:avLst/>
              <a:gdLst>
                <a:gd name="connsiteX0" fmla="*/ 75914 w 246221"/>
                <a:gd name="connsiteY0" fmla="*/ 151828 h 151828"/>
                <a:gd name="connsiteX1" fmla="*/ 170307 w 246221"/>
                <a:gd name="connsiteY1" fmla="*/ 151828 h 151828"/>
                <a:gd name="connsiteX2" fmla="*/ 246221 w 246221"/>
                <a:gd name="connsiteY2" fmla="*/ 75914 h 151828"/>
                <a:gd name="connsiteX3" fmla="*/ 170307 w 246221"/>
                <a:gd name="connsiteY3" fmla="*/ 0 h 151828"/>
                <a:gd name="connsiteX4" fmla="*/ 75914 w 246221"/>
                <a:gd name="connsiteY4" fmla="*/ 0 h 151828"/>
                <a:gd name="connsiteX5" fmla="*/ 0 w 246221"/>
                <a:gd name="connsiteY5" fmla="*/ 75914 h 151828"/>
                <a:gd name="connsiteX6" fmla="*/ 75914 w 246221"/>
                <a:gd name="connsiteY6" fmla="*/ 151828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6221" h="151828">
                  <a:moveTo>
                    <a:pt x="75914" y="151828"/>
                  </a:moveTo>
                  <a:lnTo>
                    <a:pt x="170307" y="151828"/>
                  </a:lnTo>
                  <a:cubicBezTo>
                    <a:pt x="212217" y="151828"/>
                    <a:pt x="246221" y="117824"/>
                    <a:pt x="246221" y="75914"/>
                  </a:cubicBezTo>
                  <a:cubicBezTo>
                    <a:pt x="246221" y="34004"/>
                    <a:pt x="212217" y="0"/>
                    <a:pt x="170307" y="0"/>
                  </a:cubicBezTo>
                  <a:lnTo>
                    <a:pt x="75914" y="0"/>
                  </a:lnTo>
                  <a:cubicBezTo>
                    <a:pt x="34004" y="0"/>
                    <a:pt x="0" y="34004"/>
                    <a:pt x="0" y="75914"/>
                  </a:cubicBezTo>
                  <a:cubicBezTo>
                    <a:pt x="0" y="117824"/>
                    <a:pt x="34004" y="151828"/>
                    <a:pt x="75914" y="15182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00257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8FBC6188-E2C6-4D78-A51F-1737B276856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10580" t="3664" r="10580" b="7640"/>
          <a:stretch/>
        </p:blipFill>
        <p:spPr bwMode="gray">
          <a:xfrm>
            <a:off x="0" y="0"/>
            <a:ext cx="9144000" cy="6858000"/>
          </a:xfrm>
        </p:spPr>
      </p:pic>
      <p:sp>
        <p:nvSpPr>
          <p:cNvPr id="6" name="Layer"/>
          <p:cNvSpPr>
            <a:spLocks noChangeAspect="1"/>
          </p:cNvSpPr>
          <p:nvPr/>
        </p:nvSpPr>
        <p:spPr bwMode="gray">
          <a:xfrm>
            <a:off x="1" y="0"/>
            <a:ext cx="9144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4" tIns="27004" rIns="27004" bIns="27004" rtlCol="0" anchor="ctr"/>
          <a:lstStyle/>
          <a:p>
            <a:pPr algn="ctr">
              <a:lnSpc>
                <a:spcPct val="90000"/>
              </a:lnSpc>
              <a:spcAft>
                <a:spcPts val="750"/>
              </a:spcAft>
            </a:pPr>
            <a:endParaRPr lang="en-US" sz="1350" dirty="0"/>
          </a:p>
        </p:txBody>
      </p:sp>
      <p:sp>
        <p:nvSpPr>
          <p:cNvPr id="2" name="Titel"/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en-US" dirty="0"/>
              <a:t>3. Solution / How it works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BE921F49-C8A3-734F-90F9-5AE342BC62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3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3DE342-BCDA-4F72-BC27-EBDBC04534D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cap="all" dirty="0"/>
              <a:t>The Solution: Tamacoinchi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D3F35017-50DC-40A9-B3E0-A96317345F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/>
              <a:t> </a:t>
            </a:r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4068FF3F-3291-4F54-A0E1-0AC11FAE7763}"/>
              </a:ext>
            </a:extLst>
          </p:cNvPr>
          <p:cNvCxnSpPr>
            <a:cxnSpLocks/>
          </p:cNvCxnSpPr>
          <p:nvPr/>
        </p:nvCxnSpPr>
        <p:spPr bwMode="gray">
          <a:xfrm flipV="1">
            <a:off x="1216586" y="3334289"/>
            <a:ext cx="0" cy="3557267"/>
          </a:xfrm>
          <a:prstGeom prst="line">
            <a:avLst/>
          </a:prstGeom>
          <a:ln w="1905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8642DF95-5993-4B14-AD1D-2E20ABA41FBE}"/>
              </a:ext>
            </a:extLst>
          </p:cNvPr>
          <p:cNvCxnSpPr>
            <a:cxnSpLocks/>
          </p:cNvCxnSpPr>
          <p:nvPr/>
        </p:nvCxnSpPr>
        <p:spPr bwMode="gray">
          <a:xfrm flipV="1">
            <a:off x="2927756" y="3317511"/>
            <a:ext cx="0" cy="3557267"/>
          </a:xfrm>
          <a:prstGeom prst="line">
            <a:avLst/>
          </a:prstGeom>
          <a:ln w="1905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F4787AB3-A3E8-420A-9163-84A2865BA34A}"/>
              </a:ext>
            </a:extLst>
          </p:cNvPr>
          <p:cNvCxnSpPr>
            <a:cxnSpLocks/>
          </p:cNvCxnSpPr>
          <p:nvPr/>
        </p:nvCxnSpPr>
        <p:spPr bwMode="gray">
          <a:xfrm flipV="1">
            <a:off x="5040989" y="3342678"/>
            <a:ext cx="0" cy="3557267"/>
          </a:xfrm>
          <a:prstGeom prst="line">
            <a:avLst/>
          </a:prstGeom>
          <a:ln w="1905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platzhalter 53">
            <a:extLst>
              <a:ext uri="{FF2B5EF4-FFF2-40B4-BE49-F238E27FC236}">
                <a16:creationId xmlns:a16="http://schemas.microsoft.com/office/drawing/2014/main" id="{C9846846-51E2-4C51-A2B4-301B02D6731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 bwMode="gray">
          <a:xfrm>
            <a:off x="237274" y="3873496"/>
            <a:ext cx="1969032" cy="1350176"/>
          </a:xfrm>
          <a:solidFill>
            <a:schemeClr val="bg1"/>
          </a:solidFill>
        </p:spPr>
        <p:txBody>
          <a:bodyPr anchor="ctr" anchorCtr="0"/>
          <a:lstStyle/>
          <a:p>
            <a:r>
              <a:rPr lang="en-US" sz="2400" dirty="0">
                <a:latin typeface="Bebas Neue" panose="020B0506020202020201" pitchFamily="34" charset="0"/>
              </a:rPr>
              <a:t>Solution 1</a:t>
            </a:r>
          </a:p>
          <a:p>
            <a:r>
              <a:rPr lang="en-GB" sz="1400" dirty="0"/>
              <a:t> You can connect your Tamacoinchi  with friends </a:t>
            </a:r>
            <a:endParaRPr lang="en-US" sz="1400" dirty="0"/>
          </a:p>
        </p:txBody>
      </p:sp>
      <p:sp>
        <p:nvSpPr>
          <p:cNvPr id="55" name="Textplatzhalter 54">
            <a:extLst>
              <a:ext uri="{FF2B5EF4-FFF2-40B4-BE49-F238E27FC236}">
                <a16:creationId xmlns:a16="http://schemas.microsoft.com/office/drawing/2014/main" id="{7D4B5A75-97C6-4CCD-8001-9E25D23D9D8F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 bwMode="gray">
          <a:xfrm>
            <a:off x="2256637" y="3856718"/>
            <a:ext cx="1403211" cy="1350176"/>
          </a:xfrm>
          <a:solidFill>
            <a:schemeClr val="bg1"/>
          </a:solidFill>
        </p:spPr>
        <p:txBody>
          <a:bodyPr anchor="ctr" anchorCtr="0"/>
          <a:lstStyle/>
          <a:p>
            <a:r>
              <a:rPr lang="en-US" sz="2400" dirty="0">
                <a:latin typeface="Bebas Neue" panose="020B0506020202020201" pitchFamily="34" charset="0"/>
              </a:rPr>
              <a:t>Solution 2</a:t>
            </a:r>
          </a:p>
          <a:p>
            <a:r>
              <a:rPr lang="en-US" sz="1400" dirty="0"/>
              <a:t>Friends Can revive your Tamacoinchi</a:t>
            </a:r>
          </a:p>
        </p:txBody>
      </p:sp>
      <p:sp>
        <p:nvSpPr>
          <p:cNvPr id="56" name="Textplatzhalter 55">
            <a:extLst>
              <a:ext uri="{FF2B5EF4-FFF2-40B4-BE49-F238E27FC236}">
                <a16:creationId xmlns:a16="http://schemas.microsoft.com/office/drawing/2014/main" id="{AC72827D-0D34-4426-AE92-B03BAD0844B1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 bwMode="gray">
          <a:xfrm>
            <a:off x="4044898" y="3873496"/>
            <a:ext cx="2003558" cy="1350176"/>
          </a:xfrm>
          <a:solidFill>
            <a:schemeClr val="bg1"/>
          </a:solidFill>
        </p:spPr>
        <p:txBody>
          <a:bodyPr anchor="ctr" anchorCtr="0"/>
          <a:lstStyle/>
          <a:p>
            <a:r>
              <a:rPr lang="en-US" sz="2400" dirty="0">
                <a:latin typeface="Bebas Neue" panose="020B0506020202020201" pitchFamily="34" charset="0"/>
              </a:rPr>
              <a:t>Solution 3</a:t>
            </a:r>
          </a:p>
          <a:p>
            <a:r>
              <a:rPr lang="en-US" sz="1400" dirty="0"/>
              <a:t>First step to learn playfully the Blockchain Technology </a:t>
            </a:r>
          </a:p>
        </p:txBody>
      </p:sp>
      <p:grpSp>
        <p:nvGrpSpPr>
          <p:cNvPr id="50" name="Grafik 184">
            <a:extLst>
              <a:ext uri="{FF2B5EF4-FFF2-40B4-BE49-F238E27FC236}">
                <a16:creationId xmlns:a16="http://schemas.microsoft.com/office/drawing/2014/main" id="{04379AAF-6AB6-43C1-B4AB-B8AD5D5A627B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2682044" y="2185660"/>
            <a:ext cx="491795" cy="972222"/>
            <a:chOff x="5147529" y="1552576"/>
            <a:chExt cx="1899423" cy="3754945"/>
          </a:xfrm>
          <a:solidFill>
            <a:schemeClr val="accent1"/>
          </a:solidFill>
        </p:grpSpPr>
        <p:sp>
          <p:nvSpPr>
            <p:cNvPr id="51" name="Freihandform: Form 50">
              <a:extLst>
                <a:ext uri="{FF2B5EF4-FFF2-40B4-BE49-F238E27FC236}">
                  <a16:creationId xmlns:a16="http://schemas.microsoft.com/office/drawing/2014/main" id="{71E51F5E-8E25-4A37-B0D5-8B456831B2C2}"/>
                </a:ext>
              </a:extLst>
            </p:cNvPr>
            <p:cNvSpPr/>
            <p:nvPr/>
          </p:nvSpPr>
          <p:spPr bwMode="gray">
            <a:xfrm>
              <a:off x="6215792" y="4901565"/>
              <a:ext cx="625411" cy="329469"/>
            </a:xfrm>
            <a:custGeom>
              <a:avLst/>
              <a:gdLst>
                <a:gd name="connsiteX0" fmla="*/ 0 w 625411"/>
                <a:gd name="connsiteY0" fmla="*/ 0 h 329469"/>
                <a:gd name="connsiteX1" fmla="*/ 0 w 625411"/>
                <a:gd name="connsiteY1" fmla="*/ 241363 h 329469"/>
                <a:gd name="connsiteX2" fmla="*/ 88106 w 625411"/>
                <a:gd name="connsiteY2" fmla="*/ 329470 h 329469"/>
                <a:gd name="connsiteX3" fmla="*/ 537305 w 625411"/>
                <a:gd name="connsiteY3" fmla="*/ 329470 h 329469"/>
                <a:gd name="connsiteX4" fmla="*/ 625412 w 625411"/>
                <a:gd name="connsiteY4" fmla="*/ 241363 h 329469"/>
                <a:gd name="connsiteX5" fmla="*/ 383858 w 625411"/>
                <a:gd name="connsiteY5" fmla="*/ 0 h 329469"/>
                <a:gd name="connsiteX6" fmla="*/ 0 w 625411"/>
                <a:gd name="connsiteY6" fmla="*/ 0 h 329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411" h="329469">
                  <a:moveTo>
                    <a:pt x="0" y="0"/>
                  </a:moveTo>
                  <a:lnTo>
                    <a:pt x="0" y="241363"/>
                  </a:lnTo>
                  <a:cubicBezTo>
                    <a:pt x="0" y="290036"/>
                    <a:pt x="39433" y="329470"/>
                    <a:pt x="88106" y="329470"/>
                  </a:cubicBezTo>
                  <a:lnTo>
                    <a:pt x="537305" y="329470"/>
                  </a:lnTo>
                  <a:cubicBezTo>
                    <a:pt x="585978" y="329470"/>
                    <a:pt x="625412" y="290036"/>
                    <a:pt x="625412" y="241363"/>
                  </a:cubicBezTo>
                  <a:cubicBezTo>
                    <a:pt x="625412" y="217932"/>
                    <a:pt x="622459" y="0"/>
                    <a:pt x="38385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A50BF4D3-006E-4F92-BEEE-3F72947C9542}"/>
                </a:ext>
              </a:extLst>
            </p:cNvPr>
            <p:cNvSpPr/>
            <p:nvPr/>
          </p:nvSpPr>
          <p:spPr bwMode="gray">
            <a:xfrm>
              <a:off x="5352826" y="4901469"/>
              <a:ext cx="625697" cy="329660"/>
            </a:xfrm>
            <a:custGeom>
              <a:avLst/>
              <a:gdLst>
                <a:gd name="connsiteX0" fmla="*/ 625697 w 625697"/>
                <a:gd name="connsiteY0" fmla="*/ 0 h 329660"/>
                <a:gd name="connsiteX1" fmla="*/ 625697 w 625697"/>
                <a:gd name="connsiteY1" fmla="*/ 241554 h 329660"/>
                <a:gd name="connsiteX2" fmla="*/ 537591 w 625697"/>
                <a:gd name="connsiteY2" fmla="*/ 329660 h 329660"/>
                <a:gd name="connsiteX3" fmla="*/ 88106 w 625697"/>
                <a:gd name="connsiteY3" fmla="*/ 329660 h 329660"/>
                <a:gd name="connsiteX4" fmla="*/ 0 w 625697"/>
                <a:gd name="connsiteY4" fmla="*/ 241554 h 329660"/>
                <a:gd name="connsiteX5" fmla="*/ 241554 w 625697"/>
                <a:gd name="connsiteY5" fmla="*/ 0 h 329660"/>
                <a:gd name="connsiteX6" fmla="*/ 625697 w 625697"/>
                <a:gd name="connsiteY6" fmla="*/ 0 h 32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697" h="329660">
                  <a:moveTo>
                    <a:pt x="625697" y="0"/>
                  </a:moveTo>
                  <a:lnTo>
                    <a:pt x="625697" y="241554"/>
                  </a:lnTo>
                  <a:cubicBezTo>
                    <a:pt x="625697" y="290227"/>
                    <a:pt x="586264" y="329660"/>
                    <a:pt x="537591" y="329660"/>
                  </a:cubicBezTo>
                  <a:lnTo>
                    <a:pt x="88106" y="329660"/>
                  </a:lnTo>
                  <a:cubicBezTo>
                    <a:pt x="39434" y="329660"/>
                    <a:pt x="0" y="290227"/>
                    <a:pt x="0" y="241554"/>
                  </a:cubicBezTo>
                  <a:cubicBezTo>
                    <a:pt x="0" y="218027"/>
                    <a:pt x="2953" y="0"/>
                    <a:pt x="241554" y="0"/>
                  </a:cubicBezTo>
                  <a:lnTo>
                    <a:pt x="625697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817EE440-27A4-4C14-B484-34E371E6D3B1}"/>
                </a:ext>
              </a:extLst>
            </p:cNvPr>
            <p:cNvSpPr/>
            <p:nvPr/>
          </p:nvSpPr>
          <p:spPr bwMode="gray">
            <a:xfrm>
              <a:off x="5352826" y="4913566"/>
              <a:ext cx="352520" cy="317468"/>
            </a:xfrm>
            <a:custGeom>
              <a:avLst/>
              <a:gdLst>
                <a:gd name="connsiteX0" fmla="*/ 153448 w 352520"/>
                <a:gd name="connsiteY0" fmla="*/ 0 h 317468"/>
                <a:gd name="connsiteX1" fmla="*/ 0 w 352520"/>
                <a:gd name="connsiteY1" fmla="*/ 229362 h 317468"/>
                <a:gd name="connsiteX2" fmla="*/ 88106 w 352520"/>
                <a:gd name="connsiteY2" fmla="*/ 317468 h 317468"/>
                <a:gd name="connsiteX3" fmla="*/ 352520 w 352520"/>
                <a:gd name="connsiteY3" fmla="*/ 317468 h 317468"/>
                <a:gd name="connsiteX4" fmla="*/ 153448 w 352520"/>
                <a:gd name="connsiteY4" fmla="*/ 0 h 31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520" h="317468">
                  <a:moveTo>
                    <a:pt x="153448" y="0"/>
                  </a:moveTo>
                  <a:cubicBezTo>
                    <a:pt x="2286" y="46101"/>
                    <a:pt x="0" y="209169"/>
                    <a:pt x="0" y="229362"/>
                  </a:cubicBezTo>
                  <a:cubicBezTo>
                    <a:pt x="0" y="278035"/>
                    <a:pt x="39434" y="317468"/>
                    <a:pt x="88106" y="317468"/>
                  </a:cubicBezTo>
                  <a:lnTo>
                    <a:pt x="352520" y="317468"/>
                  </a:lnTo>
                  <a:cubicBezTo>
                    <a:pt x="352520" y="177832"/>
                    <a:pt x="271272" y="57150"/>
                    <a:pt x="15344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57" name="Freihandform: Form 56">
              <a:extLst>
                <a:ext uri="{FF2B5EF4-FFF2-40B4-BE49-F238E27FC236}">
                  <a16:creationId xmlns:a16="http://schemas.microsoft.com/office/drawing/2014/main" id="{3D2FEA29-9BFB-4AFD-8EDF-10469C0F604A}"/>
                </a:ext>
              </a:extLst>
            </p:cNvPr>
            <p:cNvSpPr/>
            <p:nvPr/>
          </p:nvSpPr>
          <p:spPr bwMode="gray">
            <a:xfrm>
              <a:off x="6488778" y="4913661"/>
              <a:ext cx="352425" cy="317373"/>
            </a:xfrm>
            <a:custGeom>
              <a:avLst/>
              <a:gdLst>
                <a:gd name="connsiteX0" fmla="*/ 352425 w 352425"/>
                <a:gd name="connsiteY0" fmla="*/ 229267 h 317373"/>
                <a:gd name="connsiteX1" fmla="*/ 198882 w 352425"/>
                <a:gd name="connsiteY1" fmla="*/ 0 h 317373"/>
                <a:gd name="connsiteX2" fmla="*/ 0 w 352425"/>
                <a:gd name="connsiteY2" fmla="*/ 317373 h 317373"/>
                <a:gd name="connsiteX3" fmla="*/ 264414 w 352425"/>
                <a:gd name="connsiteY3" fmla="*/ 317373 h 317373"/>
                <a:gd name="connsiteX4" fmla="*/ 352425 w 352425"/>
                <a:gd name="connsiteY4" fmla="*/ 229267 h 31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425" h="317373">
                  <a:moveTo>
                    <a:pt x="352425" y="229267"/>
                  </a:moveTo>
                  <a:cubicBezTo>
                    <a:pt x="352425" y="209169"/>
                    <a:pt x="350139" y="46006"/>
                    <a:pt x="198882" y="0"/>
                  </a:cubicBezTo>
                  <a:cubicBezTo>
                    <a:pt x="81153" y="57055"/>
                    <a:pt x="0" y="177737"/>
                    <a:pt x="0" y="317373"/>
                  </a:cubicBezTo>
                  <a:lnTo>
                    <a:pt x="264414" y="317373"/>
                  </a:lnTo>
                  <a:cubicBezTo>
                    <a:pt x="312896" y="317373"/>
                    <a:pt x="352425" y="278035"/>
                    <a:pt x="352425" y="22926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58" name="Freihandform: Form 57">
              <a:extLst>
                <a:ext uri="{FF2B5EF4-FFF2-40B4-BE49-F238E27FC236}">
                  <a16:creationId xmlns:a16="http://schemas.microsoft.com/office/drawing/2014/main" id="{62615693-46A9-4AD6-8906-CF79A2D11E95}"/>
                </a:ext>
              </a:extLst>
            </p:cNvPr>
            <p:cNvSpPr/>
            <p:nvPr/>
          </p:nvSpPr>
          <p:spPr bwMode="gray">
            <a:xfrm>
              <a:off x="6409625" y="2339530"/>
              <a:ext cx="382143" cy="776382"/>
            </a:xfrm>
            <a:custGeom>
              <a:avLst/>
              <a:gdLst>
                <a:gd name="connsiteX0" fmla="*/ 0 w 382143"/>
                <a:gd name="connsiteY0" fmla="*/ 0 h 776382"/>
                <a:gd name="connsiteX1" fmla="*/ 382143 w 382143"/>
                <a:gd name="connsiteY1" fmla="*/ 0 h 776382"/>
                <a:gd name="connsiteX2" fmla="*/ 382143 w 382143"/>
                <a:gd name="connsiteY2" fmla="*/ 776383 h 776382"/>
                <a:gd name="connsiteX3" fmla="*/ 0 w 382143"/>
                <a:gd name="connsiteY3" fmla="*/ 776383 h 776382"/>
                <a:gd name="connsiteX4" fmla="*/ 0 w 382143"/>
                <a:gd name="connsiteY4" fmla="*/ 0 h 77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143" h="776382">
                  <a:moveTo>
                    <a:pt x="0" y="0"/>
                  </a:moveTo>
                  <a:lnTo>
                    <a:pt x="382143" y="0"/>
                  </a:lnTo>
                  <a:lnTo>
                    <a:pt x="382143" y="776383"/>
                  </a:lnTo>
                  <a:lnTo>
                    <a:pt x="0" y="7763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59" name="Freihandform: Form 58">
              <a:extLst>
                <a:ext uri="{FF2B5EF4-FFF2-40B4-BE49-F238E27FC236}">
                  <a16:creationId xmlns:a16="http://schemas.microsoft.com/office/drawing/2014/main" id="{F4EB5FFA-DC29-44B3-A191-E20409CF4415}"/>
                </a:ext>
              </a:extLst>
            </p:cNvPr>
            <p:cNvSpPr/>
            <p:nvPr/>
          </p:nvSpPr>
          <p:spPr bwMode="gray">
            <a:xfrm>
              <a:off x="5224066" y="3041204"/>
              <a:ext cx="533573" cy="865950"/>
            </a:xfrm>
            <a:custGeom>
              <a:avLst/>
              <a:gdLst>
                <a:gd name="connsiteX0" fmla="*/ 404224 w 533573"/>
                <a:gd name="connsiteY0" fmla="*/ 415799 h 865950"/>
                <a:gd name="connsiteX1" fmla="*/ 219248 w 533573"/>
                <a:gd name="connsiteY1" fmla="*/ 799466 h 865950"/>
                <a:gd name="connsiteX2" fmla="*/ 114950 w 533573"/>
                <a:gd name="connsiteY2" fmla="*/ 865951 h 865950"/>
                <a:gd name="connsiteX3" fmla="*/ 66467 w 533573"/>
                <a:gd name="connsiteY3" fmla="*/ 855188 h 865950"/>
                <a:gd name="connsiteX4" fmla="*/ 10746 w 533573"/>
                <a:gd name="connsiteY4" fmla="*/ 702502 h 865950"/>
                <a:gd name="connsiteX5" fmla="*/ 299449 w 533573"/>
                <a:gd name="connsiteY5" fmla="*/ 91187 h 865950"/>
                <a:gd name="connsiteX6" fmla="*/ 533573 w 533573"/>
                <a:gd name="connsiteY6" fmla="*/ 605 h 865950"/>
                <a:gd name="connsiteX7" fmla="*/ 404224 w 533573"/>
                <a:gd name="connsiteY7" fmla="*/ 415799 h 86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573" h="865950">
                  <a:moveTo>
                    <a:pt x="404224" y="415799"/>
                  </a:moveTo>
                  <a:lnTo>
                    <a:pt x="219248" y="799466"/>
                  </a:lnTo>
                  <a:cubicBezTo>
                    <a:pt x="199722" y="841281"/>
                    <a:pt x="158288" y="865951"/>
                    <a:pt x="114950" y="865951"/>
                  </a:cubicBezTo>
                  <a:cubicBezTo>
                    <a:pt x="98662" y="865951"/>
                    <a:pt x="82184" y="862522"/>
                    <a:pt x="66467" y="855188"/>
                  </a:cubicBezTo>
                  <a:cubicBezTo>
                    <a:pt x="8936" y="828422"/>
                    <a:pt x="-16019" y="760033"/>
                    <a:pt x="10746" y="702502"/>
                  </a:cubicBezTo>
                  <a:cubicBezTo>
                    <a:pt x="10746" y="702502"/>
                    <a:pt x="250681" y="195581"/>
                    <a:pt x="299449" y="91187"/>
                  </a:cubicBezTo>
                  <a:cubicBezTo>
                    <a:pt x="348217" y="-13207"/>
                    <a:pt x="533573" y="605"/>
                    <a:pt x="533573" y="605"/>
                  </a:cubicBezTo>
                  <a:lnTo>
                    <a:pt x="404224" y="41579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0" name="Freihandform: Form 59">
              <a:extLst>
                <a:ext uri="{FF2B5EF4-FFF2-40B4-BE49-F238E27FC236}">
                  <a16:creationId xmlns:a16="http://schemas.microsoft.com/office/drawing/2014/main" id="{34D2D37F-9909-43F4-A0EA-D33BC0DCA265}"/>
                </a:ext>
              </a:extLst>
            </p:cNvPr>
            <p:cNvSpPr/>
            <p:nvPr/>
          </p:nvSpPr>
          <p:spPr bwMode="gray">
            <a:xfrm>
              <a:off x="6436772" y="3041204"/>
              <a:ext cx="533573" cy="865950"/>
            </a:xfrm>
            <a:custGeom>
              <a:avLst/>
              <a:gdLst>
                <a:gd name="connsiteX0" fmla="*/ 129350 w 533573"/>
                <a:gd name="connsiteY0" fmla="*/ 415799 h 865950"/>
                <a:gd name="connsiteX1" fmla="*/ 314325 w 533573"/>
                <a:gd name="connsiteY1" fmla="*/ 799466 h 865950"/>
                <a:gd name="connsiteX2" fmla="*/ 418624 w 533573"/>
                <a:gd name="connsiteY2" fmla="*/ 865951 h 865950"/>
                <a:gd name="connsiteX3" fmla="*/ 467106 w 533573"/>
                <a:gd name="connsiteY3" fmla="*/ 855188 h 865950"/>
                <a:gd name="connsiteX4" fmla="*/ 522827 w 533573"/>
                <a:gd name="connsiteY4" fmla="*/ 702502 h 865950"/>
                <a:gd name="connsiteX5" fmla="*/ 234125 w 533573"/>
                <a:gd name="connsiteY5" fmla="*/ 91187 h 865950"/>
                <a:gd name="connsiteX6" fmla="*/ 0 w 533573"/>
                <a:gd name="connsiteY6" fmla="*/ 605 h 865950"/>
                <a:gd name="connsiteX7" fmla="*/ 129350 w 533573"/>
                <a:gd name="connsiteY7" fmla="*/ 415799 h 86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573" h="865950">
                  <a:moveTo>
                    <a:pt x="129350" y="415799"/>
                  </a:moveTo>
                  <a:lnTo>
                    <a:pt x="314325" y="799466"/>
                  </a:lnTo>
                  <a:cubicBezTo>
                    <a:pt x="333851" y="841281"/>
                    <a:pt x="375285" y="865951"/>
                    <a:pt x="418624" y="865951"/>
                  </a:cubicBezTo>
                  <a:cubicBezTo>
                    <a:pt x="434912" y="865951"/>
                    <a:pt x="451390" y="862522"/>
                    <a:pt x="467106" y="855188"/>
                  </a:cubicBezTo>
                  <a:cubicBezTo>
                    <a:pt x="524637" y="828422"/>
                    <a:pt x="549593" y="760033"/>
                    <a:pt x="522827" y="702502"/>
                  </a:cubicBezTo>
                  <a:cubicBezTo>
                    <a:pt x="522827" y="702502"/>
                    <a:pt x="282892" y="195581"/>
                    <a:pt x="234125" y="91187"/>
                  </a:cubicBezTo>
                  <a:cubicBezTo>
                    <a:pt x="185357" y="-13207"/>
                    <a:pt x="0" y="605"/>
                    <a:pt x="0" y="605"/>
                  </a:cubicBezTo>
                  <a:lnTo>
                    <a:pt x="129350" y="415799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1" name="Freihandform: Form 60">
              <a:extLst>
                <a:ext uri="{FF2B5EF4-FFF2-40B4-BE49-F238E27FC236}">
                  <a16:creationId xmlns:a16="http://schemas.microsoft.com/office/drawing/2014/main" id="{192D248B-0C5C-4B81-A1B6-7ADB00DDBAB2}"/>
                </a:ext>
              </a:extLst>
            </p:cNvPr>
            <p:cNvSpPr/>
            <p:nvPr/>
          </p:nvSpPr>
          <p:spPr bwMode="gray">
            <a:xfrm>
              <a:off x="5908420" y="3024568"/>
              <a:ext cx="377761" cy="188880"/>
            </a:xfrm>
            <a:custGeom>
              <a:avLst/>
              <a:gdLst>
                <a:gd name="connsiteX0" fmla="*/ 377762 w 377761"/>
                <a:gd name="connsiteY0" fmla="*/ 0 h 188880"/>
                <a:gd name="connsiteX1" fmla="*/ 188881 w 377761"/>
                <a:gd name="connsiteY1" fmla="*/ 188881 h 188880"/>
                <a:gd name="connsiteX2" fmla="*/ 0 w 377761"/>
                <a:gd name="connsiteY2" fmla="*/ 0 h 188880"/>
                <a:gd name="connsiteX3" fmla="*/ 377762 w 377761"/>
                <a:gd name="connsiteY3" fmla="*/ 0 h 188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761" h="188880">
                  <a:moveTo>
                    <a:pt x="377762" y="0"/>
                  </a:moveTo>
                  <a:cubicBezTo>
                    <a:pt x="377762" y="104299"/>
                    <a:pt x="293180" y="188881"/>
                    <a:pt x="188881" y="188881"/>
                  </a:cubicBezTo>
                  <a:cubicBezTo>
                    <a:pt x="84582" y="188881"/>
                    <a:pt x="0" y="104299"/>
                    <a:pt x="0" y="0"/>
                  </a:cubicBezTo>
                  <a:lnTo>
                    <a:pt x="377762" y="0"/>
                  </a:lnTo>
                  <a:close/>
                </a:path>
              </a:pathLst>
            </a:custGeom>
            <a:solidFill>
              <a:srgbClr val="FAEDE3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2" name="Freihandform: Form 61">
              <a:extLst>
                <a:ext uri="{FF2B5EF4-FFF2-40B4-BE49-F238E27FC236}">
                  <a16:creationId xmlns:a16="http://schemas.microsoft.com/office/drawing/2014/main" id="{B2DDA5CA-221C-4BB5-84BC-FE044882560A}"/>
                </a:ext>
              </a:extLst>
            </p:cNvPr>
            <p:cNvSpPr/>
            <p:nvPr/>
          </p:nvSpPr>
          <p:spPr bwMode="gray">
            <a:xfrm>
              <a:off x="5703156" y="3041618"/>
              <a:ext cx="1179671" cy="1392459"/>
            </a:xfrm>
            <a:custGeom>
              <a:avLst/>
              <a:gdLst>
                <a:gd name="connsiteX0" fmla="*/ 733711 w 1179671"/>
                <a:gd name="connsiteY0" fmla="*/ 0 h 1392459"/>
                <a:gd name="connsiteX1" fmla="*/ 582263 w 1179671"/>
                <a:gd name="connsiteY1" fmla="*/ 0 h 1392459"/>
                <a:gd name="connsiteX2" fmla="*/ 425863 w 1179671"/>
                <a:gd name="connsiteY2" fmla="*/ 169164 h 1392459"/>
                <a:gd name="connsiteX3" fmla="*/ 316516 w 1179671"/>
                <a:gd name="connsiteY3" fmla="*/ 415576 h 1392459"/>
                <a:gd name="connsiteX4" fmla="*/ 0 w 1179671"/>
                <a:gd name="connsiteY4" fmla="*/ 1392460 h 1392459"/>
                <a:gd name="connsiteX5" fmla="*/ 1179671 w 1179671"/>
                <a:gd name="connsiteY5" fmla="*/ 1392460 h 1392459"/>
                <a:gd name="connsiteX6" fmla="*/ 863156 w 1179671"/>
                <a:gd name="connsiteY6" fmla="*/ 415576 h 1392459"/>
                <a:gd name="connsiteX7" fmla="*/ 733711 w 1179671"/>
                <a:gd name="connsiteY7" fmla="*/ 0 h 139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9671" h="1392459">
                  <a:moveTo>
                    <a:pt x="733711" y="0"/>
                  </a:moveTo>
                  <a:lnTo>
                    <a:pt x="582263" y="0"/>
                  </a:lnTo>
                  <a:cubicBezTo>
                    <a:pt x="574548" y="85820"/>
                    <a:pt x="509587" y="154972"/>
                    <a:pt x="425863" y="169164"/>
                  </a:cubicBezTo>
                  <a:cubicBezTo>
                    <a:pt x="401669" y="272891"/>
                    <a:pt x="359093" y="363188"/>
                    <a:pt x="316516" y="415576"/>
                  </a:cubicBezTo>
                  <a:lnTo>
                    <a:pt x="0" y="1392460"/>
                  </a:lnTo>
                  <a:lnTo>
                    <a:pt x="1179671" y="1392460"/>
                  </a:lnTo>
                  <a:lnTo>
                    <a:pt x="863156" y="415576"/>
                  </a:lnTo>
                  <a:cubicBezTo>
                    <a:pt x="798386" y="335947"/>
                    <a:pt x="733711" y="168783"/>
                    <a:pt x="73371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3" name="Freihandform: Form 62">
              <a:extLst>
                <a:ext uri="{FF2B5EF4-FFF2-40B4-BE49-F238E27FC236}">
                  <a16:creationId xmlns:a16="http://schemas.microsoft.com/office/drawing/2014/main" id="{F1BAC5E5-A5E7-43D1-8677-1B3C43EE96F2}"/>
                </a:ext>
              </a:extLst>
            </p:cNvPr>
            <p:cNvSpPr/>
            <p:nvPr/>
          </p:nvSpPr>
          <p:spPr bwMode="gray">
            <a:xfrm>
              <a:off x="5756686" y="4434077"/>
              <a:ext cx="221837" cy="467487"/>
            </a:xfrm>
            <a:custGeom>
              <a:avLst/>
              <a:gdLst>
                <a:gd name="connsiteX0" fmla="*/ 0 w 221837"/>
                <a:gd name="connsiteY0" fmla="*/ 0 h 467487"/>
                <a:gd name="connsiteX1" fmla="*/ 221837 w 221837"/>
                <a:gd name="connsiteY1" fmla="*/ 0 h 467487"/>
                <a:gd name="connsiteX2" fmla="*/ 221837 w 221837"/>
                <a:gd name="connsiteY2" fmla="*/ 467487 h 467487"/>
                <a:gd name="connsiteX3" fmla="*/ 0 w 221837"/>
                <a:gd name="connsiteY3" fmla="*/ 467487 h 467487"/>
                <a:gd name="connsiteX4" fmla="*/ 0 w 221837"/>
                <a:gd name="connsiteY4" fmla="*/ 0 h 46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837" h="467487">
                  <a:moveTo>
                    <a:pt x="0" y="0"/>
                  </a:moveTo>
                  <a:lnTo>
                    <a:pt x="221837" y="0"/>
                  </a:lnTo>
                  <a:lnTo>
                    <a:pt x="221837" y="467487"/>
                  </a:lnTo>
                  <a:lnTo>
                    <a:pt x="0" y="4674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4" name="Freihandform: Form 63">
              <a:extLst>
                <a:ext uri="{FF2B5EF4-FFF2-40B4-BE49-F238E27FC236}">
                  <a16:creationId xmlns:a16="http://schemas.microsoft.com/office/drawing/2014/main" id="{2672A4C7-16FE-4DBA-BFE3-8422B2D95DAD}"/>
                </a:ext>
              </a:extLst>
            </p:cNvPr>
            <p:cNvSpPr/>
            <p:nvPr/>
          </p:nvSpPr>
          <p:spPr bwMode="gray">
            <a:xfrm>
              <a:off x="6215792" y="4434077"/>
              <a:ext cx="221837" cy="467487"/>
            </a:xfrm>
            <a:custGeom>
              <a:avLst/>
              <a:gdLst>
                <a:gd name="connsiteX0" fmla="*/ 0 w 221837"/>
                <a:gd name="connsiteY0" fmla="*/ 0 h 467487"/>
                <a:gd name="connsiteX1" fmla="*/ 221837 w 221837"/>
                <a:gd name="connsiteY1" fmla="*/ 0 h 467487"/>
                <a:gd name="connsiteX2" fmla="*/ 221837 w 221837"/>
                <a:gd name="connsiteY2" fmla="*/ 467487 h 467487"/>
                <a:gd name="connsiteX3" fmla="*/ 0 w 221837"/>
                <a:gd name="connsiteY3" fmla="*/ 467487 h 467487"/>
                <a:gd name="connsiteX4" fmla="*/ 0 w 221837"/>
                <a:gd name="connsiteY4" fmla="*/ 0 h 46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837" h="467487">
                  <a:moveTo>
                    <a:pt x="0" y="0"/>
                  </a:moveTo>
                  <a:lnTo>
                    <a:pt x="221837" y="0"/>
                  </a:lnTo>
                  <a:lnTo>
                    <a:pt x="221837" y="467487"/>
                  </a:lnTo>
                  <a:lnTo>
                    <a:pt x="0" y="4674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5" name="Freihandform: Form 64">
              <a:extLst>
                <a:ext uri="{FF2B5EF4-FFF2-40B4-BE49-F238E27FC236}">
                  <a16:creationId xmlns:a16="http://schemas.microsoft.com/office/drawing/2014/main" id="{D7D90217-D335-46C9-9588-038AFC18EDFC}"/>
                </a:ext>
              </a:extLst>
            </p:cNvPr>
            <p:cNvSpPr/>
            <p:nvPr/>
          </p:nvSpPr>
          <p:spPr bwMode="gray">
            <a:xfrm>
              <a:off x="5699918" y="1659159"/>
              <a:ext cx="1203007" cy="1360741"/>
            </a:xfrm>
            <a:custGeom>
              <a:avLst/>
              <a:gdLst>
                <a:gd name="connsiteX0" fmla="*/ 1092422 w 1203007"/>
                <a:gd name="connsiteY0" fmla="*/ 534829 h 1360741"/>
                <a:gd name="connsiteX1" fmla="*/ 601123 w 1203007"/>
                <a:gd name="connsiteY1" fmla="*/ 0 h 1360741"/>
                <a:gd name="connsiteX2" fmla="*/ 109823 w 1203007"/>
                <a:gd name="connsiteY2" fmla="*/ 534829 h 1360741"/>
                <a:gd name="connsiteX3" fmla="*/ 0 w 1203007"/>
                <a:gd name="connsiteY3" fmla="*/ 680276 h 1360741"/>
                <a:gd name="connsiteX4" fmla="*/ 109823 w 1203007"/>
                <a:gd name="connsiteY4" fmla="*/ 825818 h 1360741"/>
                <a:gd name="connsiteX5" fmla="*/ 601123 w 1203007"/>
                <a:gd name="connsiteY5" fmla="*/ 1360742 h 1360741"/>
                <a:gd name="connsiteX6" fmla="*/ 1092422 w 1203007"/>
                <a:gd name="connsiteY6" fmla="*/ 825913 h 1360741"/>
                <a:gd name="connsiteX7" fmla="*/ 1203008 w 1203007"/>
                <a:gd name="connsiteY7" fmla="*/ 680371 h 1360741"/>
                <a:gd name="connsiteX8" fmla="*/ 1092422 w 1203007"/>
                <a:gd name="connsiteY8" fmla="*/ 534829 h 1360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3007" h="1360741">
                  <a:moveTo>
                    <a:pt x="1092422" y="534829"/>
                  </a:moveTo>
                  <a:cubicBezTo>
                    <a:pt x="1039178" y="279178"/>
                    <a:pt x="848487" y="74105"/>
                    <a:pt x="601123" y="0"/>
                  </a:cubicBezTo>
                  <a:cubicBezTo>
                    <a:pt x="353759" y="74009"/>
                    <a:pt x="163068" y="279178"/>
                    <a:pt x="109823" y="534829"/>
                  </a:cubicBezTo>
                  <a:cubicBezTo>
                    <a:pt x="48958" y="536543"/>
                    <a:pt x="0" y="600932"/>
                    <a:pt x="0" y="680276"/>
                  </a:cubicBezTo>
                  <a:cubicBezTo>
                    <a:pt x="0" y="759714"/>
                    <a:pt x="48958" y="824103"/>
                    <a:pt x="109823" y="825818"/>
                  </a:cubicBezTo>
                  <a:cubicBezTo>
                    <a:pt x="163068" y="1081469"/>
                    <a:pt x="353759" y="1286637"/>
                    <a:pt x="601123" y="1360742"/>
                  </a:cubicBezTo>
                  <a:cubicBezTo>
                    <a:pt x="848487" y="1286637"/>
                    <a:pt x="1039178" y="1081564"/>
                    <a:pt x="1092422" y="825913"/>
                  </a:cubicBezTo>
                  <a:cubicBezTo>
                    <a:pt x="1153668" y="824675"/>
                    <a:pt x="1203008" y="760000"/>
                    <a:pt x="1203008" y="680371"/>
                  </a:cubicBezTo>
                  <a:cubicBezTo>
                    <a:pt x="1203008" y="600742"/>
                    <a:pt x="1153573" y="536067"/>
                    <a:pt x="1092422" y="534829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6" name="Freihandform: Form 65">
              <a:extLst>
                <a:ext uri="{FF2B5EF4-FFF2-40B4-BE49-F238E27FC236}">
                  <a16:creationId xmlns:a16="http://schemas.microsoft.com/office/drawing/2014/main" id="{98D0A1E8-4308-4BDF-A82E-4F3E4C3B82DC}"/>
                </a:ext>
              </a:extLst>
            </p:cNvPr>
            <p:cNvSpPr/>
            <p:nvPr/>
          </p:nvSpPr>
          <p:spPr bwMode="gray">
            <a:xfrm>
              <a:off x="5670866" y="1724501"/>
              <a:ext cx="1159859" cy="544830"/>
            </a:xfrm>
            <a:custGeom>
              <a:avLst/>
              <a:gdLst>
                <a:gd name="connsiteX0" fmla="*/ 1121474 w 1159859"/>
                <a:gd name="connsiteY0" fmla="*/ 469487 h 544830"/>
                <a:gd name="connsiteX1" fmla="*/ 794385 w 1159859"/>
                <a:gd name="connsiteY1" fmla="*/ 7715 h 544830"/>
                <a:gd name="connsiteX2" fmla="*/ 690467 w 1159859"/>
                <a:gd name="connsiteY2" fmla="*/ 0 h 544830"/>
                <a:gd name="connsiteX3" fmla="*/ 0 w 1159859"/>
                <a:gd name="connsiteY3" fmla="*/ 543878 h 544830"/>
                <a:gd name="connsiteX4" fmla="*/ 426053 w 1159859"/>
                <a:gd name="connsiteY4" fmla="*/ 335471 h 544830"/>
                <a:gd name="connsiteX5" fmla="*/ 631793 w 1159859"/>
                <a:gd name="connsiteY5" fmla="*/ 489585 h 544830"/>
                <a:gd name="connsiteX6" fmla="*/ 690467 w 1159859"/>
                <a:gd name="connsiteY6" fmla="*/ 430816 h 544830"/>
                <a:gd name="connsiteX7" fmla="*/ 816959 w 1159859"/>
                <a:gd name="connsiteY7" fmla="*/ 541020 h 544830"/>
                <a:gd name="connsiteX8" fmla="*/ 885254 w 1159859"/>
                <a:gd name="connsiteY8" fmla="*/ 544830 h 544830"/>
                <a:gd name="connsiteX9" fmla="*/ 1159859 w 1159859"/>
                <a:gd name="connsiteY9" fmla="*/ 479298 h 544830"/>
                <a:gd name="connsiteX10" fmla="*/ 1121474 w 1159859"/>
                <a:gd name="connsiteY10" fmla="*/ 469487 h 54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59859" h="544830">
                  <a:moveTo>
                    <a:pt x="1121474" y="469487"/>
                  </a:moveTo>
                  <a:cubicBezTo>
                    <a:pt x="1080802" y="274034"/>
                    <a:pt x="959644" y="108204"/>
                    <a:pt x="794385" y="7715"/>
                  </a:cubicBezTo>
                  <a:cubicBezTo>
                    <a:pt x="760476" y="2762"/>
                    <a:pt x="725805" y="0"/>
                    <a:pt x="690467" y="0"/>
                  </a:cubicBezTo>
                  <a:cubicBezTo>
                    <a:pt x="355568" y="0"/>
                    <a:pt x="74962" y="231934"/>
                    <a:pt x="0" y="543878"/>
                  </a:cubicBezTo>
                  <a:cubicBezTo>
                    <a:pt x="169926" y="534734"/>
                    <a:pt x="321278" y="455867"/>
                    <a:pt x="426053" y="335471"/>
                  </a:cubicBezTo>
                  <a:cubicBezTo>
                    <a:pt x="482537" y="400431"/>
                    <a:pt x="552641" y="453199"/>
                    <a:pt x="631793" y="489585"/>
                  </a:cubicBezTo>
                  <a:cubicBezTo>
                    <a:pt x="652653" y="471297"/>
                    <a:pt x="672275" y="451676"/>
                    <a:pt x="690467" y="430816"/>
                  </a:cubicBezTo>
                  <a:cubicBezTo>
                    <a:pt x="727329" y="473107"/>
                    <a:pt x="769811" y="510254"/>
                    <a:pt x="816959" y="541020"/>
                  </a:cubicBezTo>
                  <a:cubicBezTo>
                    <a:pt x="839438" y="543497"/>
                    <a:pt x="862203" y="544830"/>
                    <a:pt x="885254" y="544830"/>
                  </a:cubicBezTo>
                  <a:cubicBezTo>
                    <a:pt x="984123" y="544830"/>
                    <a:pt x="1077373" y="521208"/>
                    <a:pt x="1159859" y="479298"/>
                  </a:cubicBezTo>
                  <a:cubicBezTo>
                    <a:pt x="1147953" y="473297"/>
                    <a:pt x="1134999" y="469773"/>
                    <a:pt x="1121474" y="46948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7" name="Freihandform: Form 66">
              <a:extLst>
                <a:ext uri="{FF2B5EF4-FFF2-40B4-BE49-F238E27FC236}">
                  <a16:creationId xmlns:a16="http://schemas.microsoft.com/office/drawing/2014/main" id="{69A717A8-D995-438C-AA55-B854CE3337A1}"/>
                </a:ext>
              </a:extLst>
            </p:cNvPr>
            <p:cNvSpPr/>
            <p:nvPr/>
          </p:nvSpPr>
          <p:spPr bwMode="gray">
            <a:xfrm>
              <a:off x="5750776" y="2329911"/>
              <a:ext cx="186690" cy="196595"/>
            </a:xfrm>
            <a:custGeom>
              <a:avLst/>
              <a:gdLst>
                <a:gd name="connsiteX0" fmla="*/ 93345 w 186690"/>
                <a:gd name="connsiteY0" fmla="*/ 196596 h 196595"/>
                <a:gd name="connsiteX1" fmla="*/ 0 w 186690"/>
                <a:gd name="connsiteY1" fmla="*/ 98298 h 196595"/>
                <a:gd name="connsiteX2" fmla="*/ 93345 w 186690"/>
                <a:gd name="connsiteY2" fmla="*/ 0 h 196595"/>
                <a:gd name="connsiteX3" fmla="*/ 186690 w 186690"/>
                <a:gd name="connsiteY3" fmla="*/ 98298 h 196595"/>
                <a:gd name="connsiteX4" fmla="*/ 93345 w 186690"/>
                <a:gd name="connsiteY4" fmla="*/ 196596 h 1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690" h="196595">
                  <a:moveTo>
                    <a:pt x="93345" y="196596"/>
                  </a:moveTo>
                  <a:cubicBezTo>
                    <a:pt x="41910" y="196596"/>
                    <a:pt x="0" y="152495"/>
                    <a:pt x="0" y="98298"/>
                  </a:cubicBezTo>
                  <a:cubicBezTo>
                    <a:pt x="0" y="44101"/>
                    <a:pt x="41910" y="0"/>
                    <a:pt x="93345" y="0"/>
                  </a:cubicBezTo>
                  <a:cubicBezTo>
                    <a:pt x="144780" y="0"/>
                    <a:pt x="186690" y="44101"/>
                    <a:pt x="186690" y="98298"/>
                  </a:cubicBezTo>
                  <a:cubicBezTo>
                    <a:pt x="186595" y="152495"/>
                    <a:pt x="144780" y="196596"/>
                    <a:pt x="93345" y="196596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8" name="Freihandform: Form 67">
              <a:extLst>
                <a:ext uri="{FF2B5EF4-FFF2-40B4-BE49-F238E27FC236}">
                  <a16:creationId xmlns:a16="http://schemas.microsoft.com/office/drawing/2014/main" id="{0FBCC87A-3188-4B3F-BDEC-E59D06787A29}"/>
                </a:ext>
              </a:extLst>
            </p:cNvPr>
            <p:cNvSpPr/>
            <p:nvPr/>
          </p:nvSpPr>
          <p:spPr bwMode="gray">
            <a:xfrm>
              <a:off x="6256651" y="2329911"/>
              <a:ext cx="186595" cy="196595"/>
            </a:xfrm>
            <a:custGeom>
              <a:avLst/>
              <a:gdLst>
                <a:gd name="connsiteX0" fmla="*/ 93345 w 186594"/>
                <a:gd name="connsiteY0" fmla="*/ 196596 h 196595"/>
                <a:gd name="connsiteX1" fmla="*/ 0 w 186594"/>
                <a:gd name="connsiteY1" fmla="*/ 98298 h 196595"/>
                <a:gd name="connsiteX2" fmla="*/ 93345 w 186594"/>
                <a:gd name="connsiteY2" fmla="*/ 0 h 196595"/>
                <a:gd name="connsiteX3" fmla="*/ 186595 w 186594"/>
                <a:gd name="connsiteY3" fmla="*/ 98298 h 196595"/>
                <a:gd name="connsiteX4" fmla="*/ 93345 w 186594"/>
                <a:gd name="connsiteY4" fmla="*/ 196596 h 1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594" h="196595">
                  <a:moveTo>
                    <a:pt x="93345" y="196596"/>
                  </a:moveTo>
                  <a:cubicBezTo>
                    <a:pt x="41910" y="196596"/>
                    <a:pt x="0" y="152495"/>
                    <a:pt x="0" y="98298"/>
                  </a:cubicBezTo>
                  <a:cubicBezTo>
                    <a:pt x="0" y="44101"/>
                    <a:pt x="41910" y="0"/>
                    <a:pt x="93345" y="0"/>
                  </a:cubicBezTo>
                  <a:cubicBezTo>
                    <a:pt x="144780" y="0"/>
                    <a:pt x="186595" y="44101"/>
                    <a:pt x="186595" y="98298"/>
                  </a:cubicBezTo>
                  <a:cubicBezTo>
                    <a:pt x="186595" y="152495"/>
                    <a:pt x="144780" y="196596"/>
                    <a:pt x="93345" y="196596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69" name="Freihandform: Form 68">
              <a:extLst>
                <a:ext uri="{FF2B5EF4-FFF2-40B4-BE49-F238E27FC236}">
                  <a16:creationId xmlns:a16="http://schemas.microsoft.com/office/drawing/2014/main" id="{05010611-B372-4F90-8DAE-D374A53F0F14}"/>
                </a:ext>
              </a:extLst>
            </p:cNvPr>
            <p:cNvSpPr/>
            <p:nvPr/>
          </p:nvSpPr>
          <p:spPr bwMode="gray">
            <a:xfrm>
              <a:off x="5938744" y="2608931"/>
              <a:ext cx="317110" cy="171225"/>
            </a:xfrm>
            <a:custGeom>
              <a:avLst/>
              <a:gdLst>
                <a:gd name="connsiteX0" fmla="*/ 158554 w 317110"/>
                <a:gd name="connsiteY0" fmla="*/ 171225 h 171225"/>
                <a:gd name="connsiteX1" fmla="*/ 38920 w 317110"/>
                <a:gd name="connsiteY1" fmla="*/ 143317 h 171225"/>
                <a:gd name="connsiteX2" fmla="*/ 9964 w 317110"/>
                <a:gd name="connsiteY2" fmla="*/ 38923 h 171225"/>
                <a:gd name="connsiteX3" fmla="*/ 114453 w 317110"/>
                <a:gd name="connsiteY3" fmla="*/ 9967 h 171225"/>
                <a:gd name="connsiteX4" fmla="*/ 158554 w 317110"/>
                <a:gd name="connsiteY4" fmla="*/ 17968 h 171225"/>
                <a:gd name="connsiteX5" fmla="*/ 202654 w 317110"/>
                <a:gd name="connsiteY5" fmla="*/ 9967 h 171225"/>
                <a:gd name="connsiteX6" fmla="*/ 307144 w 317110"/>
                <a:gd name="connsiteY6" fmla="*/ 38828 h 171225"/>
                <a:gd name="connsiteX7" fmla="*/ 278283 w 317110"/>
                <a:gd name="connsiteY7" fmla="*/ 143317 h 171225"/>
                <a:gd name="connsiteX8" fmla="*/ 158554 w 317110"/>
                <a:gd name="connsiteY8" fmla="*/ 171225 h 17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7110" h="171225">
                  <a:moveTo>
                    <a:pt x="158554" y="171225"/>
                  </a:moveTo>
                  <a:cubicBezTo>
                    <a:pt x="113119" y="171225"/>
                    <a:pt x="70638" y="161319"/>
                    <a:pt x="38920" y="143317"/>
                  </a:cubicBezTo>
                  <a:cubicBezTo>
                    <a:pt x="2058" y="122457"/>
                    <a:pt x="-10896" y="75689"/>
                    <a:pt x="9964" y="38923"/>
                  </a:cubicBezTo>
                  <a:cubicBezTo>
                    <a:pt x="30823" y="2061"/>
                    <a:pt x="77591" y="-10893"/>
                    <a:pt x="114453" y="9967"/>
                  </a:cubicBezTo>
                  <a:cubicBezTo>
                    <a:pt x="119311" y="12729"/>
                    <a:pt x="134836" y="17968"/>
                    <a:pt x="158554" y="17968"/>
                  </a:cubicBezTo>
                  <a:cubicBezTo>
                    <a:pt x="182366" y="17968"/>
                    <a:pt x="197797" y="12729"/>
                    <a:pt x="202654" y="9967"/>
                  </a:cubicBezTo>
                  <a:cubicBezTo>
                    <a:pt x="239516" y="-10893"/>
                    <a:pt x="286284" y="2061"/>
                    <a:pt x="307144" y="38828"/>
                  </a:cubicBezTo>
                  <a:cubicBezTo>
                    <a:pt x="328003" y="75689"/>
                    <a:pt x="315049" y="122457"/>
                    <a:pt x="278283" y="143317"/>
                  </a:cubicBezTo>
                  <a:cubicBezTo>
                    <a:pt x="246469" y="161319"/>
                    <a:pt x="203988" y="171225"/>
                    <a:pt x="158554" y="171225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0" name="Freihandform: Form 69">
              <a:extLst>
                <a:ext uri="{FF2B5EF4-FFF2-40B4-BE49-F238E27FC236}">
                  <a16:creationId xmlns:a16="http://schemas.microsoft.com/office/drawing/2014/main" id="{3616138F-A4E9-4F1D-BE57-03829617BA51}"/>
                </a:ext>
              </a:extLst>
            </p:cNvPr>
            <p:cNvSpPr/>
            <p:nvPr/>
          </p:nvSpPr>
          <p:spPr bwMode="gray">
            <a:xfrm>
              <a:off x="6020906" y="3619786"/>
              <a:ext cx="153352" cy="156970"/>
            </a:xfrm>
            <a:custGeom>
              <a:avLst/>
              <a:gdLst>
                <a:gd name="connsiteX0" fmla="*/ 76676 w 153352"/>
                <a:gd name="connsiteY0" fmla="*/ 0 h 156971"/>
                <a:gd name="connsiteX1" fmla="*/ 0 w 153352"/>
                <a:gd name="connsiteY1" fmla="*/ 76676 h 156971"/>
                <a:gd name="connsiteX2" fmla="*/ 0 w 153352"/>
                <a:gd name="connsiteY2" fmla="*/ 80296 h 156971"/>
                <a:gd name="connsiteX3" fmla="*/ 76676 w 153352"/>
                <a:gd name="connsiteY3" fmla="*/ 156972 h 156971"/>
                <a:gd name="connsiteX4" fmla="*/ 153353 w 153352"/>
                <a:gd name="connsiteY4" fmla="*/ 80296 h 156971"/>
                <a:gd name="connsiteX5" fmla="*/ 153353 w 153352"/>
                <a:gd name="connsiteY5" fmla="*/ 76676 h 156971"/>
                <a:gd name="connsiteX6" fmla="*/ 76676 w 153352"/>
                <a:gd name="connsiteY6" fmla="*/ 0 h 15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352" h="156971">
                  <a:moveTo>
                    <a:pt x="76676" y="0"/>
                  </a:moveTo>
                  <a:cubicBezTo>
                    <a:pt x="34290" y="0"/>
                    <a:pt x="0" y="34290"/>
                    <a:pt x="0" y="76676"/>
                  </a:cubicBezTo>
                  <a:lnTo>
                    <a:pt x="0" y="80296"/>
                  </a:lnTo>
                  <a:cubicBezTo>
                    <a:pt x="0" y="122587"/>
                    <a:pt x="34290" y="156972"/>
                    <a:pt x="76676" y="156972"/>
                  </a:cubicBezTo>
                  <a:cubicBezTo>
                    <a:pt x="118967" y="156972"/>
                    <a:pt x="153353" y="122682"/>
                    <a:pt x="153353" y="80296"/>
                  </a:cubicBezTo>
                  <a:lnTo>
                    <a:pt x="153353" y="76676"/>
                  </a:lnTo>
                  <a:cubicBezTo>
                    <a:pt x="153353" y="34290"/>
                    <a:pt x="119063" y="0"/>
                    <a:pt x="76676" y="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1" name="Freihandform: Form 70">
              <a:extLst>
                <a:ext uri="{FF2B5EF4-FFF2-40B4-BE49-F238E27FC236}">
                  <a16:creationId xmlns:a16="http://schemas.microsoft.com/office/drawing/2014/main" id="{017386B0-8E13-439B-A274-16431D929D91}"/>
                </a:ext>
              </a:extLst>
            </p:cNvPr>
            <p:cNvSpPr/>
            <p:nvPr/>
          </p:nvSpPr>
          <p:spPr bwMode="gray">
            <a:xfrm>
              <a:off x="5147529" y="1552576"/>
              <a:ext cx="1899423" cy="3754945"/>
            </a:xfrm>
            <a:custGeom>
              <a:avLst/>
              <a:gdLst>
                <a:gd name="connsiteX0" fmla="*/ 1881220 w 1899422"/>
                <a:gd name="connsiteY0" fmla="*/ 2158270 h 3754945"/>
                <a:gd name="connsiteX1" fmla="*/ 1636237 w 1899422"/>
                <a:gd name="connsiteY1" fmla="*/ 1640014 h 3754945"/>
                <a:gd name="connsiteX2" fmla="*/ 1644143 w 1899422"/>
                <a:gd name="connsiteY2" fmla="*/ 1640014 h 3754945"/>
                <a:gd name="connsiteX3" fmla="*/ 1720819 w 1899422"/>
                <a:gd name="connsiteY3" fmla="*/ 1563338 h 3754945"/>
                <a:gd name="connsiteX4" fmla="*/ 1720819 w 1899422"/>
                <a:gd name="connsiteY4" fmla="*/ 993648 h 3754945"/>
                <a:gd name="connsiteX5" fmla="*/ 1720629 w 1899422"/>
                <a:gd name="connsiteY5" fmla="*/ 989933 h 3754945"/>
                <a:gd name="connsiteX6" fmla="*/ 1831976 w 1899422"/>
                <a:gd name="connsiteY6" fmla="*/ 786860 h 3754945"/>
                <a:gd name="connsiteX7" fmla="*/ 1708341 w 1899422"/>
                <a:gd name="connsiteY7" fmla="*/ 577977 h 3754945"/>
                <a:gd name="connsiteX8" fmla="*/ 949389 w 1899422"/>
                <a:gd name="connsiteY8" fmla="*/ 0 h 3754945"/>
                <a:gd name="connsiteX9" fmla="*/ 190533 w 1899422"/>
                <a:gd name="connsiteY9" fmla="*/ 578453 h 3754945"/>
                <a:gd name="connsiteX10" fmla="*/ 67565 w 1899422"/>
                <a:gd name="connsiteY10" fmla="*/ 786956 h 3754945"/>
                <a:gd name="connsiteX11" fmla="*/ 178722 w 1899422"/>
                <a:gd name="connsiteY11" fmla="*/ 989743 h 3754945"/>
                <a:gd name="connsiteX12" fmla="*/ 178722 w 1899422"/>
                <a:gd name="connsiteY12" fmla="*/ 1563338 h 3754945"/>
                <a:gd name="connsiteX13" fmla="*/ 255398 w 1899422"/>
                <a:gd name="connsiteY13" fmla="*/ 1640014 h 3754945"/>
                <a:gd name="connsiteX14" fmla="*/ 263113 w 1899422"/>
                <a:gd name="connsiteY14" fmla="*/ 1640014 h 3754945"/>
                <a:gd name="connsiteX15" fmla="*/ 18035 w 1899422"/>
                <a:gd name="connsiteY15" fmla="*/ 2158651 h 3754945"/>
                <a:gd name="connsiteX16" fmla="*/ 11748 w 1899422"/>
                <a:gd name="connsiteY16" fmla="*/ 2305145 h 3754945"/>
                <a:gd name="connsiteX17" fmla="*/ 110904 w 1899422"/>
                <a:gd name="connsiteY17" fmla="*/ 2413254 h 3754945"/>
                <a:gd name="connsiteX18" fmla="*/ 191676 w 1899422"/>
                <a:gd name="connsiteY18" fmla="*/ 2431161 h 3754945"/>
                <a:gd name="connsiteX19" fmla="*/ 231109 w 1899422"/>
                <a:gd name="connsiteY19" fmla="*/ 2426970 h 3754945"/>
                <a:gd name="connsiteX20" fmla="*/ 91377 w 1899422"/>
                <a:gd name="connsiteY20" fmla="*/ 2857881 h 3754945"/>
                <a:gd name="connsiteX21" fmla="*/ 102331 w 1899422"/>
                <a:gd name="connsiteY21" fmla="*/ 2926556 h 3754945"/>
                <a:gd name="connsiteX22" fmla="*/ 164339 w 1899422"/>
                <a:gd name="connsiteY22" fmla="*/ 2958084 h 3754945"/>
                <a:gd name="connsiteX23" fmla="*/ 532575 w 1899422"/>
                <a:gd name="connsiteY23" fmla="*/ 2958084 h 3754945"/>
                <a:gd name="connsiteX24" fmla="*/ 532575 w 1899422"/>
                <a:gd name="connsiteY24" fmla="*/ 3272123 h 3754945"/>
                <a:gd name="connsiteX25" fmla="*/ 447041 w 1899422"/>
                <a:gd name="connsiteY25" fmla="*/ 3272123 h 3754945"/>
                <a:gd name="connsiteX26" fmla="*/ 128811 w 1899422"/>
                <a:gd name="connsiteY26" fmla="*/ 3590258 h 3754945"/>
                <a:gd name="connsiteX27" fmla="*/ 293593 w 1899422"/>
                <a:gd name="connsiteY27" fmla="*/ 3754946 h 3754945"/>
                <a:gd name="connsiteX28" fmla="*/ 742887 w 1899422"/>
                <a:gd name="connsiteY28" fmla="*/ 3754946 h 3754945"/>
                <a:gd name="connsiteX29" fmla="*/ 907670 w 1899422"/>
                <a:gd name="connsiteY29" fmla="*/ 3590258 h 3754945"/>
                <a:gd name="connsiteX30" fmla="*/ 907670 w 1899422"/>
                <a:gd name="connsiteY30" fmla="*/ 2957989 h 3754945"/>
                <a:gd name="connsiteX31" fmla="*/ 991680 w 1899422"/>
                <a:gd name="connsiteY31" fmla="*/ 2957989 h 3754945"/>
                <a:gd name="connsiteX32" fmla="*/ 991680 w 1899422"/>
                <a:gd name="connsiteY32" fmla="*/ 3590258 h 3754945"/>
                <a:gd name="connsiteX33" fmla="*/ 1156368 w 1899422"/>
                <a:gd name="connsiteY33" fmla="*/ 3754946 h 3754945"/>
                <a:gd name="connsiteX34" fmla="*/ 1605567 w 1899422"/>
                <a:gd name="connsiteY34" fmla="*/ 3754946 h 3754945"/>
                <a:gd name="connsiteX35" fmla="*/ 1770254 w 1899422"/>
                <a:gd name="connsiteY35" fmla="*/ 3590258 h 3754945"/>
                <a:gd name="connsiteX36" fmla="*/ 1452119 w 1899422"/>
                <a:gd name="connsiteY36" fmla="*/ 3272219 h 3754945"/>
                <a:gd name="connsiteX37" fmla="*/ 1366775 w 1899422"/>
                <a:gd name="connsiteY37" fmla="*/ 3272219 h 3754945"/>
                <a:gd name="connsiteX38" fmla="*/ 1366775 w 1899422"/>
                <a:gd name="connsiteY38" fmla="*/ 2957989 h 3754945"/>
                <a:gd name="connsiteX39" fmla="*/ 1735297 w 1899422"/>
                <a:gd name="connsiteY39" fmla="*/ 2957989 h 3754945"/>
                <a:gd name="connsiteX40" fmla="*/ 1797305 w 1899422"/>
                <a:gd name="connsiteY40" fmla="*/ 2926461 h 3754945"/>
                <a:gd name="connsiteX41" fmla="*/ 1808259 w 1899422"/>
                <a:gd name="connsiteY41" fmla="*/ 2857786 h 3754945"/>
                <a:gd name="connsiteX42" fmla="*/ 1668717 w 1899422"/>
                <a:gd name="connsiteY42" fmla="*/ 2426970 h 3754945"/>
                <a:gd name="connsiteX43" fmla="*/ 1707960 w 1899422"/>
                <a:gd name="connsiteY43" fmla="*/ 2431161 h 3754945"/>
                <a:gd name="connsiteX44" fmla="*/ 1788732 w 1899422"/>
                <a:gd name="connsiteY44" fmla="*/ 2413254 h 3754945"/>
                <a:gd name="connsiteX45" fmla="*/ 1887888 w 1899422"/>
                <a:gd name="connsiteY45" fmla="*/ 2305145 h 3754945"/>
                <a:gd name="connsiteX46" fmla="*/ 1881220 w 1899422"/>
                <a:gd name="connsiteY46" fmla="*/ 2158270 h 3754945"/>
                <a:gd name="connsiteX47" fmla="*/ 293403 w 1899422"/>
                <a:gd name="connsiteY47" fmla="*/ 3601879 h 3754945"/>
                <a:gd name="connsiteX48" fmla="*/ 281877 w 1899422"/>
                <a:gd name="connsiteY48" fmla="*/ 3590354 h 3754945"/>
                <a:gd name="connsiteX49" fmla="*/ 304166 w 1899422"/>
                <a:gd name="connsiteY49" fmla="*/ 3496818 h 3754945"/>
                <a:gd name="connsiteX50" fmla="*/ 353505 w 1899422"/>
                <a:gd name="connsiteY50" fmla="*/ 3445955 h 3754945"/>
                <a:gd name="connsiteX51" fmla="*/ 470377 w 1899422"/>
                <a:gd name="connsiteY51" fmla="*/ 3601879 h 3754945"/>
                <a:gd name="connsiteX52" fmla="*/ 293403 w 1899422"/>
                <a:gd name="connsiteY52" fmla="*/ 3601879 h 3754945"/>
                <a:gd name="connsiteX53" fmla="*/ 1545273 w 1899422"/>
                <a:gd name="connsiteY53" fmla="*/ 3446050 h 3754945"/>
                <a:gd name="connsiteX54" fmla="*/ 1594708 w 1899422"/>
                <a:gd name="connsiteY54" fmla="*/ 3496913 h 3754945"/>
                <a:gd name="connsiteX55" fmla="*/ 1616997 w 1899422"/>
                <a:gd name="connsiteY55" fmla="*/ 3590354 h 3754945"/>
                <a:gd name="connsiteX56" fmla="*/ 1605567 w 1899422"/>
                <a:gd name="connsiteY56" fmla="*/ 3601784 h 3754945"/>
                <a:gd name="connsiteX57" fmla="*/ 1428402 w 1899422"/>
                <a:gd name="connsiteY57" fmla="*/ 3601784 h 3754945"/>
                <a:gd name="connsiteX58" fmla="*/ 1545273 w 1899422"/>
                <a:gd name="connsiteY58" fmla="*/ 3446050 h 3754945"/>
                <a:gd name="connsiteX59" fmla="*/ 949389 w 1899422"/>
                <a:gd name="connsiteY59" fmla="*/ 153257 h 3754945"/>
                <a:gd name="connsiteX60" fmla="*/ 1560132 w 1899422"/>
                <a:gd name="connsiteY60" fmla="*/ 618077 h 3754945"/>
                <a:gd name="connsiteX61" fmla="*/ 1408590 w 1899422"/>
                <a:gd name="connsiteY61" fmla="*/ 639985 h 3754945"/>
                <a:gd name="connsiteX62" fmla="*/ 1007206 w 1899422"/>
                <a:gd name="connsiteY62" fmla="*/ 456914 h 3754945"/>
                <a:gd name="connsiteX63" fmla="*/ 949389 w 1899422"/>
                <a:gd name="connsiteY63" fmla="*/ 430625 h 3754945"/>
                <a:gd name="connsiteX64" fmla="*/ 891573 w 1899422"/>
                <a:gd name="connsiteY64" fmla="*/ 456914 h 3754945"/>
                <a:gd name="connsiteX65" fmla="*/ 490284 w 1899422"/>
                <a:gd name="connsiteY65" fmla="*/ 640080 h 3754945"/>
                <a:gd name="connsiteX66" fmla="*/ 338742 w 1899422"/>
                <a:gd name="connsiteY66" fmla="*/ 618173 h 3754945"/>
                <a:gd name="connsiteX67" fmla="*/ 949389 w 1899422"/>
                <a:gd name="connsiteY67" fmla="*/ 153257 h 3754945"/>
                <a:gd name="connsiteX68" fmla="*/ 256255 w 1899422"/>
                <a:gd name="connsiteY68" fmla="*/ 855821 h 3754945"/>
                <a:gd name="connsiteX69" fmla="*/ 220917 w 1899422"/>
                <a:gd name="connsiteY69" fmla="*/ 786956 h 3754945"/>
                <a:gd name="connsiteX70" fmla="*/ 230728 w 1899422"/>
                <a:gd name="connsiteY70" fmla="*/ 742283 h 3754945"/>
                <a:gd name="connsiteX71" fmla="*/ 490284 w 1899422"/>
                <a:gd name="connsiteY71" fmla="*/ 793337 h 3754945"/>
                <a:gd name="connsiteX72" fmla="*/ 949485 w 1899422"/>
                <a:gd name="connsiteY72" fmla="*/ 616553 h 3754945"/>
                <a:gd name="connsiteX73" fmla="*/ 1408685 w 1899422"/>
                <a:gd name="connsiteY73" fmla="*/ 793337 h 3754945"/>
                <a:gd name="connsiteX74" fmla="*/ 1668717 w 1899422"/>
                <a:gd name="connsiteY74" fmla="*/ 742093 h 3754945"/>
                <a:gd name="connsiteX75" fmla="*/ 1678814 w 1899422"/>
                <a:gd name="connsiteY75" fmla="*/ 786956 h 3754945"/>
                <a:gd name="connsiteX76" fmla="*/ 1643381 w 1899422"/>
                <a:gd name="connsiteY76" fmla="*/ 855917 h 3754945"/>
                <a:gd name="connsiteX77" fmla="*/ 1569943 w 1899422"/>
                <a:gd name="connsiteY77" fmla="*/ 916877 h 3754945"/>
                <a:gd name="connsiteX78" fmla="*/ 949675 w 1899422"/>
                <a:gd name="connsiteY78" fmla="*/ 1420654 h 3754945"/>
                <a:gd name="connsiteX79" fmla="*/ 329312 w 1899422"/>
                <a:gd name="connsiteY79" fmla="*/ 916877 h 3754945"/>
                <a:gd name="connsiteX80" fmla="*/ 256255 w 1899422"/>
                <a:gd name="connsiteY80" fmla="*/ 855821 h 3754945"/>
                <a:gd name="connsiteX81" fmla="*/ 1567562 w 1899422"/>
                <a:gd name="connsiteY81" fmla="*/ 1273112 h 3754945"/>
                <a:gd name="connsiteX82" fmla="*/ 1567562 w 1899422"/>
                <a:gd name="connsiteY82" fmla="*/ 1486757 h 3754945"/>
                <a:gd name="connsiteX83" fmla="*/ 1548417 w 1899422"/>
                <a:gd name="connsiteY83" fmla="*/ 1486757 h 3754945"/>
                <a:gd name="connsiteX84" fmla="*/ 1412781 w 1899422"/>
                <a:gd name="connsiteY84" fmla="*/ 1421892 h 3754945"/>
                <a:gd name="connsiteX85" fmla="*/ 1567562 w 1899422"/>
                <a:gd name="connsiteY85" fmla="*/ 1273112 h 3754945"/>
                <a:gd name="connsiteX86" fmla="*/ 899193 w 1899422"/>
                <a:gd name="connsiteY86" fmla="*/ 1572101 h 3754945"/>
                <a:gd name="connsiteX87" fmla="*/ 949485 w 1899422"/>
                <a:gd name="connsiteY87" fmla="*/ 1573911 h 3754945"/>
                <a:gd name="connsiteX88" fmla="*/ 1000539 w 1899422"/>
                <a:gd name="connsiteY88" fmla="*/ 1572006 h 3754945"/>
                <a:gd name="connsiteX89" fmla="*/ 949866 w 1899422"/>
                <a:gd name="connsiteY89" fmla="*/ 1584198 h 3754945"/>
                <a:gd name="connsiteX90" fmla="*/ 899193 w 1899422"/>
                <a:gd name="connsiteY90" fmla="*/ 1572101 h 3754945"/>
                <a:gd name="connsiteX91" fmla="*/ 486189 w 1899422"/>
                <a:gd name="connsiteY91" fmla="*/ 1421987 h 3754945"/>
                <a:gd name="connsiteX92" fmla="*/ 350934 w 1899422"/>
                <a:gd name="connsiteY92" fmla="*/ 1486757 h 3754945"/>
                <a:gd name="connsiteX93" fmla="*/ 331979 w 1899422"/>
                <a:gd name="connsiteY93" fmla="*/ 1486757 h 3754945"/>
                <a:gd name="connsiteX94" fmla="*/ 331979 w 1899422"/>
                <a:gd name="connsiteY94" fmla="*/ 1273969 h 3754945"/>
                <a:gd name="connsiteX95" fmla="*/ 486189 w 1899422"/>
                <a:gd name="connsiteY95" fmla="*/ 1421987 h 3754945"/>
                <a:gd name="connsiteX96" fmla="*/ 226823 w 1899422"/>
                <a:gd name="connsiteY96" fmla="*/ 2254853 h 3754945"/>
                <a:gd name="connsiteX97" fmla="*/ 226347 w 1899422"/>
                <a:gd name="connsiteY97" fmla="*/ 2255806 h 3754945"/>
                <a:gd name="connsiteX98" fmla="*/ 191580 w 1899422"/>
                <a:gd name="connsiteY98" fmla="*/ 2277999 h 3754945"/>
                <a:gd name="connsiteX99" fmla="*/ 175483 w 1899422"/>
                <a:gd name="connsiteY99" fmla="*/ 2274380 h 3754945"/>
                <a:gd name="connsiteX100" fmla="*/ 156719 w 1899422"/>
                <a:gd name="connsiteY100" fmla="*/ 2223897 h 3754945"/>
                <a:gd name="connsiteX101" fmla="*/ 445612 w 1899422"/>
                <a:gd name="connsiteY101" fmla="*/ 1612106 h 3754945"/>
                <a:gd name="connsiteX102" fmla="*/ 528289 w 1899422"/>
                <a:gd name="connsiteY102" fmla="*/ 1570196 h 3754945"/>
                <a:gd name="connsiteX103" fmla="*/ 421419 w 1899422"/>
                <a:gd name="connsiteY103" fmla="*/ 1856327 h 3754945"/>
                <a:gd name="connsiteX104" fmla="*/ 411989 w 1899422"/>
                <a:gd name="connsiteY104" fmla="*/ 1871282 h 3754945"/>
                <a:gd name="connsiteX105" fmla="*/ 411798 w 1899422"/>
                <a:gd name="connsiteY105" fmla="*/ 1871186 h 3754945"/>
                <a:gd name="connsiteX106" fmla="*/ 226823 w 1899422"/>
                <a:gd name="connsiteY106" fmla="*/ 2254853 h 3754945"/>
                <a:gd name="connsiteX107" fmla="*/ 754317 w 1899422"/>
                <a:gd name="connsiteY107" fmla="*/ 3590354 h 3754945"/>
                <a:gd name="connsiteX108" fmla="*/ 742792 w 1899422"/>
                <a:gd name="connsiteY108" fmla="*/ 3601879 h 3754945"/>
                <a:gd name="connsiteX109" fmla="*/ 627444 w 1899422"/>
                <a:gd name="connsiteY109" fmla="*/ 3601879 h 3754945"/>
                <a:gd name="connsiteX110" fmla="*/ 551435 w 1899422"/>
                <a:gd name="connsiteY110" fmla="*/ 3425666 h 3754945"/>
                <a:gd name="connsiteX111" fmla="*/ 754317 w 1899422"/>
                <a:gd name="connsiteY111" fmla="*/ 3425666 h 3754945"/>
                <a:gd name="connsiteX112" fmla="*/ 754317 w 1899422"/>
                <a:gd name="connsiteY112" fmla="*/ 3590354 h 3754945"/>
                <a:gd name="connsiteX113" fmla="*/ 754317 w 1899422"/>
                <a:gd name="connsiteY113" fmla="*/ 3272219 h 3754945"/>
                <a:gd name="connsiteX114" fmla="*/ 685737 w 1899422"/>
                <a:gd name="connsiteY114" fmla="*/ 3272219 h 3754945"/>
                <a:gd name="connsiteX115" fmla="*/ 685737 w 1899422"/>
                <a:gd name="connsiteY115" fmla="*/ 2958179 h 3754945"/>
                <a:gd name="connsiteX116" fmla="*/ 754317 w 1899422"/>
                <a:gd name="connsiteY116" fmla="*/ 2958179 h 3754945"/>
                <a:gd name="connsiteX117" fmla="*/ 754317 w 1899422"/>
                <a:gd name="connsiteY117" fmla="*/ 3272219 h 3754945"/>
                <a:gd name="connsiteX118" fmla="*/ 1271525 w 1899422"/>
                <a:gd name="connsiteY118" fmla="*/ 3601879 h 3754945"/>
                <a:gd name="connsiteX119" fmla="*/ 1156368 w 1899422"/>
                <a:gd name="connsiteY119" fmla="*/ 3601879 h 3754945"/>
                <a:gd name="connsiteX120" fmla="*/ 1144938 w 1899422"/>
                <a:gd name="connsiteY120" fmla="*/ 3590449 h 3754945"/>
                <a:gd name="connsiteX121" fmla="*/ 1144938 w 1899422"/>
                <a:gd name="connsiteY121" fmla="*/ 3425666 h 3754945"/>
                <a:gd name="connsiteX122" fmla="*/ 1347534 w 1899422"/>
                <a:gd name="connsiteY122" fmla="*/ 3425666 h 3754945"/>
                <a:gd name="connsiteX123" fmla="*/ 1271525 w 1899422"/>
                <a:gd name="connsiteY123" fmla="*/ 3601879 h 3754945"/>
                <a:gd name="connsiteX124" fmla="*/ 1144842 w 1899422"/>
                <a:gd name="connsiteY124" fmla="*/ 3272314 h 3754945"/>
                <a:gd name="connsiteX125" fmla="*/ 1144842 w 1899422"/>
                <a:gd name="connsiteY125" fmla="*/ 2958084 h 3754945"/>
                <a:gd name="connsiteX126" fmla="*/ 1213422 w 1899422"/>
                <a:gd name="connsiteY126" fmla="*/ 2958084 h 3754945"/>
                <a:gd name="connsiteX127" fmla="*/ 1213422 w 1899422"/>
                <a:gd name="connsiteY127" fmla="*/ 3272314 h 3754945"/>
                <a:gd name="connsiteX128" fmla="*/ 1144842 w 1899422"/>
                <a:gd name="connsiteY128" fmla="*/ 3272314 h 3754945"/>
                <a:gd name="connsiteX129" fmla="*/ 269685 w 1899422"/>
                <a:gd name="connsiteY129" fmla="*/ 2804827 h 3754945"/>
                <a:gd name="connsiteX130" fmla="*/ 549625 w 1899422"/>
                <a:gd name="connsiteY130" fmla="*/ 1941005 h 3754945"/>
                <a:gd name="connsiteX131" fmla="*/ 683832 w 1899422"/>
                <a:gd name="connsiteY131" fmla="*/ 1557814 h 3754945"/>
                <a:gd name="connsiteX132" fmla="*/ 698025 w 1899422"/>
                <a:gd name="connsiteY132" fmla="*/ 1556195 h 3754945"/>
                <a:gd name="connsiteX133" fmla="*/ 873475 w 1899422"/>
                <a:gd name="connsiteY133" fmla="*/ 1726216 h 3754945"/>
                <a:gd name="connsiteX134" fmla="*/ 873475 w 1899422"/>
                <a:gd name="connsiteY134" fmla="*/ 1895856 h 3754945"/>
                <a:gd name="connsiteX135" fmla="*/ 950151 w 1899422"/>
                <a:gd name="connsiteY135" fmla="*/ 1972532 h 3754945"/>
                <a:gd name="connsiteX136" fmla="*/ 1026828 w 1899422"/>
                <a:gd name="connsiteY136" fmla="*/ 1895856 h 3754945"/>
                <a:gd name="connsiteX137" fmla="*/ 1026828 w 1899422"/>
                <a:gd name="connsiteY137" fmla="*/ 1726025 h 3754945"/>
                <a:gd name="connsiteX138" fmla="*/ 1201707 w 1899422"/>
                <a:gd name="connsiteY138" fmla="*/ 1556195 h 3754945"/>
                <a:gd name="connsiteX139" fmla="*/ 1215899 w 1899422"/>
                <a:gd name="connsiteY139" fmla="*/ 1557814 h 3754945"/>
                <a:gd name="connsiteX140" fmla="*/ 1350106 w 1899422"/>
                <a:gd name="connsiteY140" fmla="*/ 1941005 h 3754945"/>
                <a:gd name="connsiteX141" fmla="*/ 1629951 w 1899422"/>
                <a:gd name="connsiteY141" fmla="*/ 2804827 h 3754945"/>
                <a:gd name="connsiteX142" fmla="*/ 269685 w 1899422"/>
                <a:gd name="connsiteY142" fmla="*/ 2804827 h 3754945"/>
                <a:gd name="connsiteX143" fmla="*/ 1743774 w 1899422"/>
                <a:gd name="connsiteY143" fmla="*/ 2252663 h 3754945"/>
                <a:gd name="connsiteX144" fmla="*/ 1723962 w 1899422"/>
                <a:gd name="connsiteY144" fmla="*/ 2274284 h 3754945"/>
                <a:gd name="connsiteX145" fmla="*/ 1707865 w 1899422"/>
                <a:gd name="connsiteY145" fmla="*/ 2277904 h 3754945"/>
                <a:gd name="connsiteX146" fmla="*/ 1673099 w 1899422"/>
                <a:gd name="connsiteY146" fmla="*/ 2255711 h 3754945"/>
                <a:gd name="connsiteX147" fmla="*/ 1672623 w 1899422"/>
                <a:gd name="connsiteY147" fmla="*/ 2254758 h 3754945"/>
                <a:gd name="connsiteX148" fmla="*/ 1489362 w 1899422"/>
                <a:gd name="connsiteY148" fmla="*/ 1874520 h 3754945"/>
                <a:gd name="connsiteX149" fmla="*/ 1478313 w 1899422"/>
                <a:gd name="connsiteY149" fmla="*/ 1856232 h 3754945"/>
                <a:gd name="connsiteX150" fmla="*/ 1371442 w 1899422"/>
                <a:gd name="connsiteY150" fmla="*/ 1570101 h 3754945"/>
                <a:gd name="connsiteX151" fmla="*/ 1453929 w 1899422"/>
                <a:gd name="connsiteY151" fmla="*/ 1612011 h 3754945"/>
                <a:gd name="connsiteX152" fmla="*/ 1742536 w 1899422"/>
                <a:gd name="connsiteY152" fmla="*/ 2223326 h 3754945"/>
                <a:gd name="connsiteX153" fmla="*/ 1743774 w 1899422"/>
                <a:gd name="connsiteY153" fmla="*/ 2252663 h 3754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899422" h="3754945">
                  <a:moveTo>
                    <a:pt x="1881220" y="2158270"/>
                  </a:moveTo>
                  <a:cubicBezTo>
                    <a:pt x="1879220" y="2154174"/>
                    <a:pt x="1720914" y="1819561"/>
                    <a:pt x="1636237" y="1640014"/>
                  </a:cubicBezTo>
                  <a:lnTo>
                    <a:pt x="1644143" y="1640014"/>
                  </a:lnTo>
                  <a:cubicBezTo>
                    <a:pt x="1686434" y="1640014"/>
                    <a:pt x="1720819" y="1605725"/>
                    <a:pt x="1720819" y="1563338"/>
                  </a:cubicBezTo>
                  <a:lnTo>
                    <a:pt x="1720819" y="993648"/>
                  </a:lnTo>
                  <a:cubicBezTo>
                    <a:pt x="1720819" y="992410"/>
                    <a:pt x="1720629" y="991172"/>
                    <a:pt x="1720629" y="989933"/>
                  </a:cubicBezTo>
                  <a:cubicBezTo>
                    <a:pt x="1786732" y="955453"/>
                    <a:pt x="1831976" y="878110"/>
                    <a:pt x="1831976" y="786860"/>
                  </a:cubicBezTo>
                  <a:cubicBezTo>
                    <a:pt x="1831976" y="690086"/>
                    <a:pt x="1781017" y="608838"/>
                    <a:pt x="1708341" y="577977"/>
                  </a:cubicBezTo>
                  <a:cubicBezTo>
                    <a:pt x="1615377" y="240316"/>
                    <a:pt x="1303815" y="0"/>
                    <a:pt x="949389" y="0"/>
                  </a:cubicBezTo>
                  <a:cubicBezTo>
                    <a:pt x="594964" y="0"/>
                    <a:pt x="283211" y="240506"/>
                    <a:pt x="190533" y="578453"/>
                  </a:cubicBezTo>
                  <a:cubicBezTo>
                    <a:pt x="118238" y="609600"/>
                    <a:pt x="67565" y="690753"/>
                    <a:pt x="67565" y="786956"/>
                  </a:cubicBezTo>
                  <a:cubicBezTo>
                    <a:pt x="67565" y="877824"/>
                    <a:pt x="112809" y="955167"/>
                    <a:pt x="178722" y="989743"/>
                  </a:cubicBezTo>
                  <a:lnTo>
                    <a:pt x="178722" y="1563338"/>
                  </a:lnTo>
                  <a:cubicBezTo>
                    <a:pt x="178722" y="1605629"/>
                    <a:pt x="213012" y="1640014"/>
                    <a:pt x="255398" y="1640014"/>
                  </a:cubicBezTo>
                  <a:lnTo>
                    <a:pt x="263113" y="1640014"/>
                  </a:lnTo>
                  <a:cubicBezTo>
                    <a:pt x="178531" y="1819561"/>
                    <a:pt x="20130" y="2154174"/>
                    <a:pt x="18035" y="2158651"/>
                  </a:cubicBezTo>
                  <a:cubicBezTo>
                    <a:pt x="-3587" y="2205038"/>
                    <a:pt x="-5873" y="2257044"/>
                    <a:pt x="11748" y="2305145"/>
                  </a:cubicBezTo>
                  <a:cubicBezTo>
                    <a:pt x="29370" y="2353247"/>
                    <a:pt x="64422" y="2391537"/>
                    <a:pt x="110904" y="2413254"/>
                  </a:cubicBezTo>
                  <a:cubicBezTo>
                    <a:pt x="136431" y="2425160"/>
                    <a:pt x="163672" y="2431161"/>
                    <a:pt x="191676" y="2431161"/>
                  </a:cubicBezTo>
                  <a:cubicBezTo>
                    <a:pt x="205106" y="2431161"/>
                    <a:pt x="218250" y="2429732"/>
                    <a:pt x="231109" y="2426970"/>
                  </a:cubicBezTo>
                  <a:lnTo>
                    <a:pt x="91377" y="2857881"/>
                  </a:lnTo>
                  <a:cubicBezTo>
                    <a:pt x="83853" y="2881217"/>
                    <a:pt x="87853" y="2906745"/>
                    <a:pt x="102331" y="2926556"/>
                  </a:cubicBezTo>
                  <a:cubicBezTo>
                    <a:pt x="116809" y="2946368"/>
                    <a:pt x="139764" y="2958084"/>
                    <a:pt x="164339" y="2958084"/>
                  </a:cubicBezTo>
                  <a:lnTo>
                    <a:pt x="532575" y="2958084"/>
                  </a:lnTo>
                  <a:lnTo>
                    <a:pt x="532575" y="3272123"/>
                  </a:lnTo>
                  <a:lnTo>
                    <a:pt x="447041" y="3272123"/>
                  </a:lnTo>
                  <a:cubicBezTo>
                    <a:pt x="227204" y="3272123"/>
                    <a:pt x="128811" y="3431953"/>
                    <a:pt x="128811" y="3590258"/>
                  </a:cubicBezTo>
                  <a:cubicBezTo>
                    <a:pt x="128811" y="3681127"/>
                    <a:pt x="202725" y="3754946"/>
                    <a:pt x="293593" y="3754946"/>
                  </a:cubicBezTo>
                  <a:lnTo>
                    <a:pt x="742887" y="3754946"/>
                  </a:lnTo>
                  <a:cubicBezTo>
                    <a:pt x="833756" y="3754946"/>
                    <a:pt x="907670" y="3681032"/>
                    <a:pt x="907670" y="3590258"/>
                  </a:cubicBezTo>
                  <a:lnTo>
                    <a:pt x="907670" y="2957989"/>
                  </a:lnTo>
                  <a:lnTo>
                    <a:pt x="991680" y="2957989"/>
                  </a:lnTo>
                  <a:lnTo>
                    <a:pt x="991680" y="3590258"/>
                  </a:lnTo>
                  <a:cubicBezTo>
                    <a:pt x="991680" y="3681032"/>
                    <a:pt x="1065594" y="3754946"/>
                    <a:pt x="1156368" y="3754946"/>
                  </a:cubicBezTo>
                  <a:lnTo>
                    <a:pt x="1605567" y="3754946"/>
                  </a:lnTo>
                  <a:cubicBezTo>
                    <a:pt x="1696435" y="3754946"/>
                    <a:pt x="1770254" y="3681032"/>
                    <a:pt x="1770254" y="3590258"/>
                  </a:cubicBezTo>
                  <a:cubicBezTo>
                    <a:pt x="1770254" y="3431953"/>
                    <a:pt x="1671861" y="3272219"/>
                    <a:pt x="1452119" y="3272219"/>
                  </a:cubicBezTo>
                  <a:lnTo>
                    <a:pt x="1366775" y="3272219"/>
                  </a:lnTo>
                  <a:lnTo>
                    <a:pt x="1366775" y="2957989"/>
                  </a:lnTo>
                  <a:lnTo>
                    <a:pt x="1735297" y="2957989"/>
                  </a:lnTo>
                  <a:cubicBezTo>
                    <a:pt x="1759776" y="2957989"/>
                    <a:pt x="1782827" y="2946273"/>
                    <a:pt x="1797305" y="2926461"/>
                  </a:cubicBezTo>
                  <a:cubicBezTo>
                    <a:pt x="1811783" y="2906649"/>
                    <a:pt x="1815783" y="2881122"/>
                    <a:pt x="1808259" y="2857786"/>
                  </a:cubicBezTo>
                  <a:lnTo>
                    <a:pt x="1668717" y="2426970"/>
                  </a:lnTo>
                  <a:cubicBezTo>
                    <a:pt x="1681481" y="2429637"/>
                    <a:pt x="1694625" y="2431161"/>
                    <a:pt x="1707960" y="2431161"/>
                  </a:cubicBezTo>
                  <a:cubicBezTo>
                    <a:pt x="1735964" y="2431161"/>
                    <a:pt x="1763205" y="2425160"/>
                    <a:pt x="1788732" y="2413254"/>
                  </a:cubicBezTo>
                  <a:cubicBezTo>
                    <a:pt x="1835119" y="2391632"/>
                    <a:pt x="1870362" y="2353247"/>
                    <a:pt x="1887888" y="2305145"/>
                  </a:cubicBezTo>
                  <a:cubicBezTo>
                    <a:pt x="1905223" y="2257139"/>
                    <a:pt x="1903032" y="2205133"/>
                    <a:pt x="1881220" y="2158270"/>
                  </a:cubicBezTo>
                  <a:close/>
                  <a:moveTo>
                    <a:pt x="293403" y="3601879"/>
                  </a:moveTo>
                  <a:cubicBezTo>
                    <a:pt x="287116" y="3601879"/>
                    <a:pt x="281877" y="3596735"/>
                    <a:pt x="281877" y="3590354"/>
                  </a:cubicBezTo>
                  <a:cubicBezTo>
                    <a:pt x="281877" y="3565398"/>
                    <a:pt x="287783" y="3527679"/>
                    <a:pt x="304166" y="3496818"/>
                  </a:cubicBezTo>
                  <a:cubicBezTo>
                    <a:pt x="315977" y="3474625"/>
                    <a:pt x="332455" y="3457766"/>
                    <a:pt x="353505" y="3445955"/>
                  </a:cubicBezTo>
                  <a:cubicBezTo>
                    <a:pt x="410941" y="3482435"/>
                    <a:pt x="452089" y="3537680"/>
                    <a:pt x="470377" y="3601879"/>
                  </a:cubicBezTo>
                  <a:lnTo>
                    <a:pt x="293403" y="3601879"/>
                  </a:lnTo>
                  <a:close/>
                  <a:moveTo>
                    <a:pt x="1545273" y="3446050"/>
                  </a:moveTo>
                  <a:cubicBezTo>
                    <a:pt x="1566514" y="3457861"/>
                    <a:pt x="1582897" y="3474720"/>
                    <a:pt x="1594708" y="3496913"/>
                  </a:cubicBezTo>
                  <a:cubicBezTo>
                    <a:pt x="1611186" y="3527774"/>
                    <a:pt x="1616997" y="3565493"/>
                    <a:pt x="1616997" y="3590354"/>
                  </a:cubicBezTo>
                  <a:cubicBezTo>
                    <a:pt x="1616997" y="3596640"/>
                    <a:pt x="1611853" y="3601784"/>
                    <a:pt x="1605567" y="3601784"/>
                  </a:cubicBezTo>
                  <a:lnTo>
                    <a:pt x="1428402" y="3601784"/>
                  </a:lnTo>
                  <a:cubicBezTo>
                    <a:pt x="1446690" y="3537776"/>
                    <a:pt x="1487838" y="3482435"/>
                    <a:pt x="1545273" y="3446050"/>
                  </a:cubicBezTo>
                  <a:close/>
                  <a:moveTo>
                    <a:pt x="949389" y="153257"/>
                  </a:moveTo>
                  <a:cubicBezTo>
                    <a:pt x="1234568" y="153257"/>
                    <a:pt x="1485171" y="346520"/>
                    <a:pt x="1560132" y="618077"/>
                  </a:cubicBezTo>
                  <a:cubicBezTo>
                    <a:pt x="1511269" y="632651"/>
                    <a:pt x="1460596" y="639985"/>
                    <a:pt x="1408590" y="639985"/>
                  </a:cubicBezTo>
                  <a:cubicBezTo>
                    <a:pt x="1254761" y="639985"/>
                    <a:pt x="1108457" y="573310"/>
                    <a:pt x="1007206" y="456914"/>
                  </a:cubicBezTo>
                  <a:cubicBezTo>
                    <a:pt x="992633" y="440150"/>
                    <a:pt x="971583" y="430625"/>
                    <a:pt x="949389" y="430625"/>
                  </a:cubicBezTo>
                  <a:cubicBezTo>
                    <a:pt x="927196" y="430625"/>
                    <a:pt x="906146" y="440246"/>
                    <a:pt x="891573" y="456914"/>
                  </a:cubicBezTo>
                  <a:cubicBezTo>
                    <a:pt x="790417" y="573405"/>
                    <a:pt x="644018" y="640080"/>
                    <a:pt x="490284" y="640080"/>
                  </a:cubicBezTo>
                  <a:cubicBezTo>
                    <a:pt x="438278" y="640080"/>
                    <a:pt x="387605" y="632651"/>
                    <a:pt x="338742" y="618173"/>
                  </a:cubicBezTo>
                  <a:cubicBezTo>
                    <a:pt x="413703" y="346520"/>
                    <a:pt x="664306" y="153257"/>
                    <a:pt x="949389" y="153257"/>
                  </a:cubicBezTo>
                  <a:close/>
                  <a:moveTo>
                    <a:pt x="256255" y="855821"/>
                  </a:moveTo>
                  <a:cubicBezTo>
                    <a:pt x="242158" y="855440"/>
                    <a:pt x="220917" y="827723"/>
                    <a:pt x="220917" y="786956"/>
                  </a:cubicBezTo>
                  <a:cubicBezTo>
                    <a:pt x="220917" y="769239"/>
                    <a:pt x="224918" y="753904"/>
                    <a:pt x="230728" y="742283"/>
                  </a:cubicBezTo>
                  <a:cubicBezTo>
                    <a:pt x="313024" y="776192"/>
                    <a:pt x="400178" y="793337"/>
                    <a:pt x="490284" y="793337"/>
                  </a:cubicBezTo>
                  <a:cubicBezTo>
                    <a:pt x="660877" y="793337"/>
                    <a:pt x="824136" y="729710"/>
                    <a:pt x="949485" y="616553"/>
                  </a:cubicBezTo>
                  <a:cubicBezTo>
                    <a:pt x="1074834" y="729710"/>
                    <a:pt x="1238187" y="793337"/>
                    <a:pt x="1408685" y="793337"/>
                  </a:cubicBezTo>
                  <a:cubicBezTo>
                    <a:pt x="1499077" y="793337"/>
                    <a:pt x="1586326" y="776097"/>
                    <a:pt x="1668717" y="742093"/>
                  </a:cubicBezTo>
                  <a:cubicBezTo>
                    <a:pt x="1674528" y="753523"/>
                    <a:pt x="1678814" y="768763"/>
                    <a:pt x="1678814" y="786956"/>
                  </a:cubicBezTo>
                  <a:cubicBezTo>
                    <a:pt x="1678814" y="829247"/>
                    <a:pt x="1655859" y="855631"/>
                    <a:pt x="1643381" y="855917"/>
                  </a:cubicBezTo>
                  <a:cubicBezTo>
                    <a:pt x="1607662" y="856679"/>
                    <a:pt x="1577182" y="881920"/>
                    <a:pt x="1569943" y="916877"/>
                  </a:cubicBezTo>
                  <a:cubicBezTo>
                    <a:pt x="1509174" y="1208723"/>
                    <a:pt x="1248284" y="1420654"/>
                    <a:pt x="949675" y="1420654"/>
                  </a:cubicBezTo>
                  <a:cubicBezTo>
                    <a:pt x="651066" y="1420654"/>
                    <a:pt x="390177" y="1208723"/>
                    <a:pt x="329312" y="916877"/>
                  </a:cubicBezTo>
                  <a:cubicBezTo>
                    <a:pt x="321882" y="882110"/>
                    <a:pt x="291688" y="856869"/>
                    <a:pt x="256255" y="855821"/>
                  </a:cubicBezTo>
                  <a:close/>
                  <a:moveTo>
                    <a:pt x="1567562" y="1273112"/>
                  </a:moveTo>
                  <a:lnTo>
                    <a:pt x="1567562" y="1486757"/>
                  </a:lnTo>
                  <a:lnTo>
                    <a:pt x="1548417" y="1486757"/>
                  </a:lnTo>
                  <a:cubicBezTo>
                    <a:pt x="1509745" y="1450848"/>
                    <a:pt x="1459358" y="1431798"/>
                    <a:pt x="1412781" y="1421892"/>
                  </a:cubicBezTo>
                  <a:cubicBezTo>
                    <a:pt x="1470693" y="1379601"/>
                    <a:pt x="1522890" y="1329500"/>
                    <a:pt x="1567562" y="1273112"/>
                  </a:cubicBezTo>
                  <a:close/>
                  <a:moveTo>
                    <a:pt x="899193" y="1572101"/>
                  </a:moveTo>
                  <a:cubicBezTo>
                    <a:pt x="915861" y="1573149"/>
                    <a:pt x="932530" y="1573911"/>
                    <a:pt x="949485" y="1573911"/>
                  </a:cubicBezTo>
                  <a:cubicBezTo>
                    <a:pt x="966630" y="1573911"/>
                    <a:pt x="983584" y="1573149"/>
                    <a:pt x="1000539" y="1572006"/>
                  </a:cubicBezTo>
                  <a:cubicBezTo>
                    <a:pt x="985299" y="1579817"/>
                    <a:pt x="968058" y="1584198"/>
                    <a:pt x="949866" y="1584198"/>
                  </a:cubicBezTo>
                  <a:cubicBezTo>
                    <a:pt x="931578" y="1584293"/>
                    <a:pt x="914433" y="1579817"/>
                    <a:pt x="899193" y="1572101"/>
                  </a:cubicBezTo>
                  <a:close/>
                  <a:moveTo>
                    <a:pt x="486189" y="1421987"/>
                  </a:moveTo>
                  <a:cubicBezTo>
                    <a:pt x="439707" y="1431893"/>
                    <a:pt x="389510" y="1450943"/>
                    <a:pt x="350934" y="1486757"/>
                  </a:cubicBezTo>
                  <a:lnTo>
                    <a:pt x="331979" y="1486757"/>
                  </a:lnTo>
                  <a:lnTo>
                    <a:pt x="331979" y="1273969"/>
                  </a:lnTo>
                  <a:cubicBezTo>
                    <a:pt x="376556" y="1330071"/>
                    <a:pt x="428467" y="1379887"/>
                    <a:pt x="486189" y="1421987"/>
                  </a:cubicBezTo>
                  <a:close/>
                  <a:moveTo>
                    <a:pt x="226823" y="2254853"/>
                  </a:moveTo>
                  <a:cubicBezTo>
                    <a:pt x="226632" y="2255139"/>
                    <a:pt x="226537" y="2255425"/>
                    <a:pt x="226347" y="2255806"/>
                  </a:cubicBezTo>
                  <a:cubicBezTo>
                    <a:pt x="220060" y="2269236"/>
                    <a:pt x="206439" y="2277999"/>
                    <a:pt x="191580" y="2277999"/>
                  </a:cubicBezTo>
                  <a:cubicBezTo>
                    <a:pt x="186056" y="2277999"/>
                    <a:pt x="180627" y="2276761"/>
                    <a:pt x="175483" y="2274380"/>
                  </a:cubicBezTo>
                  <a:cubicBezTo>
                    <a:pt x="156338" y="2265426"/>
                    <a:pt x="148051" y="2242566"/>
                    <a:pt x="156719" y="2223897"/>
                  </a:cubicBezTo>
                  <a:cubicBezTo>
                    <a:pt x="159100" y="2218849"/>
                    <a:pt x="397320" y="1715643"/>
                    <a:pt x="445612" y="1612106"/>
                  </a:cubicBezTo>
                  <a:cubicBezTo>
                    <a:pt x="456090" y="1589627"/>
                    <a:pt x="491332" y="1576578"/>
                    <a:pt x="528289" y="1570196"/>
                  </a:cubicBezTo>
                  <a:cubicBezTo>
                    <a:pt x="512668" y="1690307"/>
                    <a:pt x="465900" y="1801559"/>
                    <a:pt x="421419" y="1856327"/>
                  </a:cubicBezTo>
                  <a:cubicBezTo>
                    <a:pt x="417704" y="1860899"/>
                    <a:pt x="414561" y="1865948"/>
                    <a:pt x="411989" y="1871282"/>
                  </a:cubicBezTo>
                  <a:cubicBezTo>
                    <a:pt x="411894" y="1871186"/>
                    <a:pt x="411894" y="1871186"/>
                    <a:pt x="411798" y="1871186"/>
                  </a:cubicBezTo>
                  <a:lnTo>
                    <a:pt x="226823" y="2254853"/>
                  </a:lnTo>
                  <a:close/>
                  <a:moveTo>
                    <a:pt x="754317" y="3590354"/>
                  </a:moveTo>
                  <a:cubicBezTo>
                    <a:pt x="754317" y="3596640"/>
                    <a:pt x="749174" y="3601879"/>
                    <a:pt x="742792" y="3601879"/>
                  </a:cubicBezTo>
                  <a:lnTo>
                    <a:pt x="627444" y="3601879"/>
                  </a:lnTo>
                  <a:cubicBezTo>
                    <a:pt x="615633" y="3537871"/>
                    <a:pt x="589344" y="3477673"/>
                    <a:pt x="551435" y="3425666"/>
                  </a:cubicBezTo>
                  <a:lnTo>
                    <a:pt x="754317" y="3425666"/>
                  </a:lnTo>
                  <a:lnTo>
                    <a:pt x="754317" y="3590354"/>
                  </a:lnTo>
                  <a:close/>
                  <a:moveTo>
                    <a:pt x="754317" y="3272219"/>
                  </a:moveTo>
                  <a:lnTo>
                    <a:pt x="685737" y="3272219"/>
                  </a:lnTo>
                  <a:lnTo>
                    <a:pt x="685737" y="2958179"/>
                  </a:lnTo>
                  <a:lnTo>
                    <a:pt x="754317" y="2958179"/>
                  </a:lnTo>
                  <a:lnTo>
                    <a:pt x="754317" y="3272219"/>
                  </a:lnTo>
                  <a:close/>
                  <a:moveTo>
                    <a:pt x="1271525" y="3601879"/>
                  </a:moveTo>
                  <a:lnTo>
                    <a:pt x="1156368" y="3601879"/>
                  </a:lnTo>
                  <a:cubicBezTo>
                    <a:pt x="1150081" y="3601879"/>
                    <a:pt x="1144938" y="3596735"/>
                    <a:pt x="1144938" y="3590449"/>
                  </a:cubicBezTo>
                  <a:lnTo>
                    <a:pt x="1144938" y="3425666"/>
                  </a:lnTo>
                  <a:lnTo>
                    <a:pt x="1347534" y="3425666"/>
                  </a:lnTo>
                  <a:cubicBezTo>
                    <a:pt x="1309530" y="3477673"/>
                    <a:pt x="1283241" y="3537871"/>
                    <a:pt x="1271525" y="3601879"/>
                  </a:cubicBezTo>
                  <a:close/>
                  <a:moveTo>
                    <a:pt x="1144842" y="3272314"/>
                  </a:moveTo>
                  <a:lnTo>
                    <a:pt x="1144842" y="2958084"/>
                  </a:lnTo>
                  <a:lnTo>
                    <a:pt x="1213422" y="2958084"/>
                  </a:lnTo>
                  <a:lnTo>
                    <a:pt x="1213422" y="3272314"/>
                  </a:lnTo>
                  <a:lnTo>
                    <a:pt x="1144842" y="3272314"/>
                  </a:lnTo>
                  <a:close/>
                  <a:moveTo>
                    <a:pt x="269685" y="2804827"/>
                  </a:moveTo>
                  <a:lnTo>
                    <a:pt x="549625" y="1941005"/>
                  </a:lnTo>
                  <a:cubicBezTo>
                    <a:pt x="609061" y="1861376"/>
                    <a:pt x="669735" y="1717453"/>
                    <a:pt x="683832" y="1557814"/>
                  </a:cubicBezTo>
                  <a:lnTo>
                    <a:pt x="698025" y="1556195"/>
                  </a:lnTo>
                  <a:cubicBezTo>
                    <a:pt x="725361" y="1637633"/>
                    <a:pt x="791084" y="1701451"/>
                    <a:pt x="873475" y="1726216"/>
                  </a:cubicBezTo>
                  <a:lnTo>
                    <a:pt x="873475" y="1895856"/>
                  </a:lnTo>
                  <a:cubicBezTo>
                    <a:pt x="873475" y="1938147"/>
                    <a:pt x="907765" y="1972532"/>
                    <a:pt x="950151" y="1972532"/>
                  </a:cubicBezTo>
                  <a:cubicBezTo>
                    <a:pt x="992538" y="1972532"/>
                    <a:pt x="1026828" y="1938242"/>
                    <a:pt x="1026828" y="1895856"/>
                  </a:cubicBezTo>
                  <a:lnTo>
                    <a:pt x="1026828" y="1726025"/>
                  </a:lnTo>
                  <a:cubicBezTo>
                    <a:pt x="1109028" y="1701070"/>
                    <a:pt x="1174560" y="1637348"/>
                    <a:pt x="1201707" y="1556195"/>
                  </a:cubicBezTo>
                  <a:lnTo>
                    <a:pt x="1215899" y="1557814"/>
                  </a:lnTo>
                  <a:cubicBezTo>
                    <a:pt x="1230091" y="1717453"/>
                    <a:pt x="1290765" y="1861376"/>
                    <a:pt x="1350106" y="1941005"/>
                  </a:cubicBezTo>
                  <a:lnTo>
                    <a:pt x="1629951" y="2804827"/>
                  </a:lnTo>
                  <a:lnTo>
                    <a:pt x="269685" y="2804827"/>
                  </a:lnTo>
                  <a:close/>
                  <a:moveTo>
                    <a:pt x="1743774" y="2252663"/>
                  </a:moveTo>
                  <a:cubicBezTo>
                    <a:pt x="1741774" y="2258187"/>
                    <a:pt x="1736440" y="2268379"/>
                    <a:pt x="1723962" y="2274284"/>
                  </a:cubicBezTo>
                  <a:cubicBezTo>
                    <a:pt x="1718819" y="2276666"/>
                    <a:pt x="1713390" y="2277904"/>
                    <a:pt x="1707865" y="2277904"/>
                  </a:cubicBezTo>
                  <a:cubicBezTo>
                    <a:pt x="1693006" y="2277904"/>
                    <a:pt x="1679290" y="2269236"/>
                    <a:pt x="1673099" y="2255711"/>
                  </a:cubicBezTo>
                  <a:cubicBezTo>
                    <a:pt x="1673004" y="2255425"/>
                    <a:pt x="1672813" y="2255044"/>
                    <a:pt x="1672623" y="2254758"/>
                  </a:cubicBezTo>
                  <a:lnTo>
                    <a:pt x="1489362" y="1874520"/>
                  </a:lnTo>
                  <a:cubicBezTo>
                    <a:pt x="1486599" y="1867948"/>
                    <a:pt x="1482885" y="1861757"/>
                    <a:pt x="1478313" y="1856232"/>
                  </a:cubicBezTo>
                  <a:cubicBezTo>
                    <a:pt x="1433831" y="1801463"/>
                    <a:pt x="1386968" y="1690211"/>
                    <a:pt x="1371442" y="1570101"/>
                  </a:cubicBezTo>
                  <a:cubicBezTo>
                    <a:pt x="1408304" y="1576578"/>
                    <a:pt x="1443451" y="1589627"/>
                    <a:pt x="1453929" y="1612011"/>
                  </a:cubicBezTo>
                  <a:cubicBezTo>
                    <a:pt x="1502220" y="1715453"/>
                    <a:pt x="1740441" y="2218658"/>
                    <a:pt x="1742536" y="2223326"/>
                  </a:cubicBezTo>
                  <a:cubicBezTo>
                    <a:pt x="1748346" y="2235899"/>
                    <a:pt x="1745775" y="2247138"/>
                    <a:pt x="1743774" y="2252663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</p:grpSp>
      <p:grpSp>
        <p:nvGrpSpPr>
          <p:cNvPr id="72" name="Grafik 488">
            <a:extLst>
              <a:ext uri="{FF2B5EF4-FFF2-40B4-BE49-F238E27FC236}">
                <a16:creationId xmlns:a16="http://schemas.microsoft.com/office/drawing/2014/main" id="{C1E56084-7FAA-4B61-8C55-806DF1C8DDAE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7107352" y="2286888"/>
            <a:ext cx="867117" cy="867117"/>
            <a:chOff x="4142581" y="1476375"/>
            <a:chExt cx="3901440" cy="3901440"/>
          </a:xfrm>
          <a:solidFill>
            <a:schemeClr val="accent1"/>
          </a:solidFill>
        </p:grpSpPr>
        <p:sp>
          <p:nvSpPr>
            <p:cNvPr id="73" name="Freihandform: Form 72">
              <a:extLst>
                <a:ext uri="{FF2B5EF4-FFF2-40B4-BE49-F238E27FC236}">
                  <a16:creationId xmlns:a16="http://schemas.microsoft.com/office/drawing/2014/main" id="{410D19DA-5A69-4D0A-AF6C-6E3B92F2845D}"/>
                </a:ext>
              </a:extLst>
            </p:cNvPr>
            <p:cNvSpPr/>
            <p:nvPr/>
          </p:nvSpPr>
          <p:spPr bwMode="gray">
            <a:xfrm>
              <a:off x="5578760" y="2478785"/>
              <a:ext cx="1490281" cy="1896522"/>
            </a:xfrm>
            <a:custGeom>
              <a:avLst/>
              <a:gdLst>
                <a:gd name="connsiteX0" fmla="*/ 745141 w 1490281"/>
                <a:gd name="connsiteY0" fmla="*/ 0 h 1896522"/>
                <a:gd name="connsiteX1" fmla="*/ 0 w 1490281"/>
                <a:gd name="connsiteY1" fmla="*/ 948309 h 1896522"/>
                <a:gd name="connsiteX2" fmla="*/ 745141 w 1490281"/>
                <a:gd name="connsiteY2" fmla="*/ 1896523 h 1896522"/>
                <a:gd name="connsiteX3" fmla="*/ 1490281 w 1490281"/>
                <a:gd name="connsiteY3" fmla="*/ 948309 h 1896522"/>
                <a:gd name="connsiteX4" fmla="*/ 745141 w 1490281"/>
                <a:gd name="connsiteY4" fmla="*/ 0 h 1896522"/>
                <a:gd name="connsiteX5" fmla="*/ 745141 w 1490281"/>
                <a:gd name="connsiteY5" fmla="*/ 0 h 1896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90281" h="1896522">
                  <a:moveTo>
                    <a:pt x="745141" y="0"/>
                  </a:moveTo>
                  <a:cubicBezTo>
                    <a:pt x="317563" y="103632"/>
                    <a:pt x="0" y="488823"/>
                    <a:pt x="0" y="948309"/>
                  </a:cubicBezTo>
                  <a:cubicBezTo>
                    <a:pt x="0" y="1407700"/>
                    <a:pt x="317563" y="1792986"/>
                    <a:pt x="745141" y="1896523"/>
                  </a:cubicBezTo>
                  <a:cubicBezTo>
                    <a:pt x="1172718" y="1792891"/>
                    <a:pt x="1490281" y="1407700"/>
                    <a:pt x="1490281" y="948309"/>
                  </a:cubicBezTo>
                  <a:cubicBezTo>
                    <a:pt x="1490281" y="488823"/>
                    <a:pt x="1172718" y="103632"/>
                    <a:pt x="745141" y="0"/>
                  </a:cubicBezTo>
                  <a:lnTo>
                    <a:pt x="74514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4" name="Freihandform: Form 73">
              <a:extLst>
                <a:ext uri="{FF2B5EF4-FFF2-40B4-BE49-F238E27FC236}">
                  <a16:creationId xmlns:a16="http://schemas.microsoft.com/office/drawing/2014/main" id="{B73B7D30-1330-4819-B057-5F967CC13EEA}"/>
                </a:ext>
              </a:extLst>
            </p:cNvPr>
            <p:cNvSpPr/>
            <p:nvPr/>
          </p:nvSpPr>
          <p:spPr bwMode="gray">
            <a:xfrm>
              <a:off x="5785167" y="3137725"/>
              <a:ext cx="394716" cy="578548"/>
            </a:xfrm>
            <a:custGeom>
              <a:avLst/>
              <a:gdLst>
                <a:gd name="connsiteX0" fmla="*/ 210884 w 394716"/>
                <a:gd name="connsiteY0" fmla="*/ 289370 h 578548"/>
                <a:gd name="connsiteX1" fmla="*/ 394716 w 394716"/>
                <a:gd name="connsiteY1" fmla="*/ 19907 h 578548"/>
                <a:gd name="connsiteX2" fmla="*/ 289274 w 394716"/>
                <a:gd name="connsiteY2" fmla="*/ 0 h 578548"/>
                <a:gd name="connsiteX3" fmla="*/ 0 w 394716"/>
                <a:gd name="connsiteY3" fmla="*/ 289274 h 578548"/>
                <a:gd name="connsiteX4" fmla="*/ 289274 w 394716"/>
                <a:gd name="connsiteY4" fmla="*/ 578549 h 578548"/>
                <a:gd name="connsiteX5" fmla="*/ 394716 w 394716"/>
                <a:gd name="connsiteY5" fmla="*/ 558641 h 578548"/>
                <a:gd name="connsiteX6" fmla="*/ 210884 w 394716"/>
                <a:gd name="connsiteY6" fmla="*/ 289370 h 578548"/>
                <a:gd name="connsiteX7" fmla="*/ 210884 w 394716"/>
                <a:gd name="connsiteY7" fmla="*/ 289370 h 57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716" h="578548">
                  <a:moveTo>
                    <a:pt x="210884" y="289370"/>
                  </a:moveTo>
                  <a:cubicBezTo>
                    <a:pt x="210884" y="166783"/>
                    <a:pt x="287179" y="62103"/>
                    <a:pt x="394716" y="19907"/>
                  </a:cubicBezTo>
                  <a:cubicBezTo>
                    <a:pt x="362045" y="7144"/>
                    <a:pt x="326517" y="0"/>
                    <a:pt x="289274" y="0"/>
                  </a:cubicBezTo>
                  <a:cubicBezTo>
                    <a:pt x="129540" y="0"/>
                    <a:pt x="0" y="129540"/>
                    <a:pt x="0" y="289274"/>
                  </a:cubicBezTo>
                  <a:cubicBezTo>
                    <a:pt x="0" y="449009"/>
                    <a:pt x="129540" y="578549"/>
                    <a:pt x="289274" y="578549"/>
                  </a:cubicBezTo>
                  <a:cubicBezTo>
                    <a:pt x="326517" y="578549"/>
                    <a:pt x="362045" y="571405"/>
                    <a:pt x="394716" y="558641"/>
                  </a:cubicBezTo>
                  <a:cubicBezTo>
                    <a:pt x="287084" y="516636"/>
                    <a:pt x="210884" y="411956"/>
                    <a:pt x="210884" y="289370"/>
                  </a:cubicBezTo>
                  <a:lnTo>
                    <a:pt x="210884" y="28937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5" name="Freihandform: Form 74">
              <a:extLst>
                <a:ext uri="{FF2B5EF4-FFF2-40B4-BE49-F238E27FC236}">
                  <a16:creationId xmlns:a16="http://schemas.microsoft.com/office/drawing/2014/main" id="{DEA17A04-9AAC-4A62-BF19-82214B9B1D87}"/>
                </a:ext>
              </a:extLst>
            </p:cNvPr>
            <p:cNvSpPr/>
            <p:nvPr/>
          </p:nvSpPr>
          <p:spPr bwMode="gray">
            <a:xfrm>
              <a:off x="5996146" y="3157632"/>
              <a:ext cx="367664" cy="538829"/>
            </a:xfrm>
            <a:custGeom>
              <a:avLst/>
              <a:gdLst>
                <a:gd name="connsiteX0" fmla="*/ 367665 w 367664"/>
                <a:gd name="connsiteY0" fmla="*/ 269462 h 538829"/>
                <a:gd name="connsiteX1" fmla="*/ 183832 w 367664"/>
                <a:gd name="connsiteY1" fmla="*/ 0 h 538829"/>
                <a:gd name="connsiteX2" fmla="*/ 0 w 367664"/>
                <a:gd name="connsiteY2" fmla="*/ 269462 h 538829"/>
                <a:gd name="connsiteX3" fmla="*/ 183832 w 367664"/>
                <a:gd name="connsiteY3" fmla="*/ 538829 h 538829"/>
                <a:gd name="connsiteX4" fmla="*/ 367665 w 367664"/>
                <a:gd name="connsiteY4" fmla="*/ 269462 h 538829"/>
                <a:gd name="connsiteX5" fmla="*/ 367665 w 367664"/>
                <a:gd name="connsiteY5" fmla="*/ 269462 h 538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664" h="538829">
                  <a:moveTo>
                    <a:pt x="367665" y="269462"/>
                  </a:moveTo>
                  <a:cubicBezTo>
                    <a:pt x="367665" y="146875"/>
                    <a:pt x="291465" y="42196"/>
                    <a:pt x="183832" y="0"/>
                  </a:cubicBezTo>
                  <a:cubicBezTo>
                    <a:pt x="76200" y="42196"/>
                    <a:pt x="0" y="146875"/>
                    <a:pt x="0" y="269462"/>
                  </a:cubicBezTo>
                  <a:cubicBezTo>
                    <a:pt x="0" y="392049"/>
                    <a:pt x="76200" y="496729"/>
                    <a:pt x="183832" y="538829"/>
                  </a:cubicBezTo>
                  <a:cubicBezTo>
                    <a:pt x="291465" y="496729"/>
                    <a:pt x="367665" y="392049"/>
                    <a:pt x="367665" y="269462"/>
                  </a:cubicBezTo>
                  <a:lnTo>
                    <a:pt x="367665" y="269462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6" name="Freihandform: Form 75">
              <a:extLst>
                <a:ext uri="{FF2B5EF4-FFF2-40B4-BE49-F238E27FC236}">
                  <a16:creationId xmlns:a16="http://schemas.microsoft.com/office/drawing/2014/main" id="{5B791D58-85E9-4F66-9792-9521641AD495}"/>
                </a:ext>
              </a:extLst>
            </p:cNvPr>
            <p:cNvSpPr/>
            <p:nvPr/>
          </p:nvSpPr>
          <p:spPr bwMode="gray">
            <a:xfrm>
              <a:off x="5486177" y="3716369"/>
              <a:ext cx="779811" cy="686466"/>
            </a:xfrm>
            <a:custGeom>
              <a:avLst/>
              <a:gdLst>
                <a:gd name="connsiteX0" fmla="*/ 779812 w 779811"/>
                <a:gd name="connsiteY0" fmla="*/ 23717 h 686466"/>
                <a:gd name="connsiteX1" fmla="*/ 607124 w 779811"/>
                <a:gd name="connsiteY1" fmla="*/ 0 h 686466"/>
                <a:gd name="connsiteX2" fmla="*/ 0 w 779811"/>
                <a:gd name="connsiteY2" fmla="*/ 474535 h 686466"/>
                <a:gd name="connsiteX3" fmla="*/ 607124 w 779811"/>
                <a:gd name="connsiteY3" fmla="*/ 686467 h 686466"/>
                <a:gd name="connsiteX4" fmla="*/ 779812 w 779811"/>
                <a:gd name="connsiteY4" fmla="*/ 671227 h 686466"/>
                <a:gd name="connsiteX5" fmla="*/ 345377 w 779811"/>
                <a:gd name="connsiteY5" fmla="*/ 474631 h 686466"/>
                <a:gd name="connsiteX6" fmla="*/ 779812 w 779811"/>
                <a:gd name="connsiteY6" fmla="*/ 23717 h 686466"/>
                <a:gd name="connsiteX7" fmla="*/ 779812 w 779811"/>
                <a:gd name="connsiteY7" fmla="*/ 23717 h 68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9811" h="686466">
                  <a:moveTo>
                    <a:pt x="779812" y="23717"/>
                  </a:moveTo>
                  <a:cubicBezTo>
                    <a:pt x="724948" y="8382"/>
                    <a:pt x="667036" y="0"/>
                    <a:pt x="607124" y="0"/>
                  </a:cubicBezTo>
                  <a:cubicBezTo>
                    <a:pt x="309277" y="0"/>
                    <a:pt x="60388" y="203264"/>
                    <a:pt x="0" y="474535"/>
                  </a:cubicBezTo>
                  <a:cubicBezTo>
                    <a:pt x="166592" y="607124"/>
                    <a:pt x="377571" y="686467"/>
                    <a:pt x="607124" y="686467"/>
                  </a:cubicBezTo>
                  <a:cubicBezTo>
                    <a:pt x="666083" y="686467"/>
                    <a:pt x="723805" y="681228"/>
                    <a:pt x="779812" y="671227"/>
                  </a:cubicBezTo>
                  <a:cubicBezTo>
                    <a:pt x="617601" y="642271"/>
                    <a:pt x="469202" y="573215"/>
                    <a:pt x="345377" y="474631"/>
                  </a:cubicBezTo>
                  <a:cubicBezTo>
                    <a:pt x="393763" y="257937"/>
                    <a:pt x="562261" y="84773"/>
                    <a:pt x="779812" y="23717"/>
                  </a:cubicBezTo>
                  <a:lnTo>
                    <a:pt x="779812" y="2371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7" name="Freihandform: Form 76">
              <a:extLst>
                <a:ext uri="{FF2B5EF4-FFF2-40B4-BE49-F238E27FC236}">
                  <a16:creationId xmlns:a16="http://schemas.microsoft.com/office/drawing/2014/main" id="{1F3C08CD-9D05-4C14-9AB4-6683FAEC0FA1}"/>
                </a:ext>
              </a:extLst>
            </p:cNvPr>
            <p:cNvSpPr/>
            <p:nvPr/>
          </p:nvSpPr>
          <p:spPr bwMode="gray">
            <a:xfrm>
              <a:off x="5831554" y="3740086"/>
              <a:ext cx="868870" cy="647414"/>
            </a:xfrm>
            <a:custGeom>
              <a:avLst/>
              <a:gdLst>
                <a:gd name="connsiteX0" fmla="*/ 434435 w 868870"/>
                <a:gd name="connsiteY0" fmla="*/ 0 h 647414"/>
                <a:gd name="connsiteX1" fmla="*/ 0 w 868870"/>
                <a:gd name="connsiteY1" fmla="*/ 450818 h 647414"/>
                <a:gd name="connsiteX2" fmla="*/ 434435 w 868870"/>
                <a:gd name="connsiteY2" fmla="*/ 647414 h 647414"/>
                <a:gd name="connsiteX3" fmla="*/ 868871 w 868870"/>
                <a:gd name="connsiteY3" fmla="*/ 450818 h 647414"/>
                <a:gd name="connsiteX4" fmla="*/ 434435 w 868870"/>
                <a:gd name="connsiteY4" fmla="*/ 0 h 647414"/>
                <a:gd name="connsiteX5" fmla="*/ 434435 w 868870"/>
                <a:gd name="connsiteY5" fmla="*/ 0 h 64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8870" h="647414">
                  <a:moveTo>
                    <a:pt x="434435" y="0"/>
                  </a:moveTo>
                  <a:cubicBezTo>
                    <a:pt x="216884" y="60960"/>
                    <a:pt x="48292" y="234124"/>
                    <a:pt x="0" y="450818"/>
                  </a:cubicBezTo>
                  <a:cubicBezTo>
                    <a:pt x="123825" y="549402"/>
                    <a:pt x="272129" y="618458"/>
                    <a:pt x="434435" y="647414"/>
                  </a:cubicBezTo>
                  <a:cubicBezTo>
                    <a:pt x="596646" y="618458"/>
                    <a:pt x="745045" y="549402"/>
                    <a:pt x="868871" y="450818"/>
                  </a:cubicBezTo>
                  <a:cubicBezTo>
                    <a:pt x="820579" y="234220"/>
                    <a:pt x="652081" y="61055"/>
                    <a:pt x="434435" y="0"/>
                  </a:cubicBezTo>
                  <a:lnTo>
                    <a:pt x="434435" y="0"/>
                  </a:ln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8" name="Freihandform: Form 77">
              <a:extLst>
                <a:ext uri="{FF2B5EF4-FFF2-40B4-BE49-F238E27FC236}">
                  <a16:creationId xmlns:a16="http://schemas.microsoft.com/office/drawing/2014/main" id="{0AE9B8FE-427F-4A62-A55B-5FD6687D9BAC}"/>
                </a:ext>
              </a:extLst>
            </p:cNvPr>
            <p:cNvSpPr/>
            <p:nvPr/>
          </p:nvSpPr>
          <p:spPr bwMode="gray">
            <a:xfrm>
              <a:off x="5898514" y="1552575"/>
              <a:ext cx="389572" cy="389572"/>
            </a:xfrm>
            <a:custGeom>
              <a:avLst/>
              <a:gdLst>
                <a:gd name="connsiteX0" fmla="*/ 389572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2 w 389572"/>
                <a:gd name="connsiteY4" fmla="*/ 194786 h 389572"/>
                <a:gd name="connsiteX5" fmla="*/ 389572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2" y="194786"/>
                  </a:moveTo>
                  <a:cubicBezTo>
                    <a:pt x="389572" y="302419"/>
                    <a:pt x="302323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249"/>
                    <a:pt x="87154" y="0"/>
                    <a:pt x="194786" y="0"/>
                  </a:cubicBezTo>
                  <a:cubicBezTo>
                    <a:pt x="302419" y="0"/>
                    <a:pt x="389572" y="87249"/>
                    <a:pt x="389572" y="194786"/>
                  </a:cubicBezTo>
                  <a:lnTo>
                    <a:pt x="389572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79" name="Freihandform: Form 78">
              <a:extLst>
                <a:ext uri="{FF2B5EF4-FFF2-40B4-BE49-F238E27FC236}">
                  <a16:creationId xmlns:a16="http://schemas.microsoft.com/office/drawing/2014/main" id="{1F46F492-85E4-4F76-843C-6879A34EE22B}"/>
                </a:ext>
              </a:extLst>
            </p:cNvPr>
            <p:cNvSpPr/>
            <p:nvPr/>
          </p:nvSpPr>
          <p:spPr bwMode="gray">
            <a:xfrm>
              <a:off x="5898514" y="4912042"/>
              <a:ext cx="389572" cy="389572"/>
            </a:xfrm>
            <a:custGeom>
              <a:avLst/>
              <a:gdLst>
                <a:gd name="connsiteX0" fmla="*/ 389572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2 w 389572"/>
                <a:gd name="connsiteY4" fmla="*/ 194786 h 389572"/>
                <a:gd name="connsiteX5" fmla="*/ 389572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2" y="194786"/>
                  </a:moveTo>
                  <a:cubicBezTo>
                    <a:pt x="389572" y="302419"/>
                    <a:pt x="302323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419" y="-95"/>
                    <a:pt x="389572" y="87154"/>
                    <a:pt x="389572" y="194786"/>
                  </a:cubicBezTo>
                  <a:lnTo>
                    <a:pt x="389572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0" name="Freihandform: Form 79">
              <a:extLst>
                <a:ext uri="{FF2B5EF4-FFF2-40B4-BE49-F238E27FC236}">
                  <a16:creationId xmlns:a16="http://schemas.microsoft.com/office/drawing/2014/main" id="{D7C5E599-456E-4749-AAEB-925C75E3BBE8}"/>
                </a:ext>
              </a:extLst>
            </p:cNvPr>
            <p:cNvSpPr/>
            <p:nvPr/>
          </p:nvSpPr>
          <p:spPr bwMode="gray">
            <a:xfrm>
              <a:off x="7578248" y="3232308"/>
              <a:ext cx="389572" cy="389572"/>
            </a:xfrm>
            <a:custGeom>
              <a:avLst/>
              <a:gdLst>
                <a:gd name="connsiteX0" fmla="*/ 389572 w 389572"/>
                <a:gd name="connsiteY0" fmla="*/ 194786 h 389572"/>
                <a:gd name="connsiteX1" fmla="*/ 194786 w 389572"/>
                <a:gd name="connsiteY1" fmla="*/ 389572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2 w 389572"/>
                <a:gd name="connsiteY4" fmla="*/ 194786 h 389572"/>
                <a:gd name="connsiteX5" fmla="*/ 389572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2" y="194786"/>
                  </a:moveTo>
                  <a:cubicBezTo>
                    <a:pt x="389572" y="302419"/>
                    <a:pt x="302323" y="389572"/>
                    <a:pt x="194786" y="389572"/>
                  </a:cubicBezTo>
                  <a:cubicBezTo>
                    <a:pt x="87154" y="389572"/>
                    <a:pt x="0" y="302323"/>
                    <a:pt x="0" y="194786"/>
                  </a:cubicBezTo>
                  <a:cubicBezTo>
                    <a:pt x="0" y="87249"/>
                    <a:pt x="87249" y="0"/>
                    <a:pt x="194786" y="0"/>
                  </a:cubicBezTo>
                  <a:cubicBezTo>
                    <a:pt x="302323" y="0"/>
                    <a:pt x="389572" y="87154"/>
                    <a:pt x="389572" y="194786"/>
                  </a:cubicBezTo>
                  <a:lnTo>
                    <a:pt x="389572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1" name="Freihandform: Form 80">
              <a:extLst>
                <a:ext uri="{FF2B5EF4-FFF2-40B4-BE49-F238E27FC236}">
                  <a16:creationId xmlns:a16="http://schemas.microsoft.com/office/drawing/2014/main" id="{B2101F09-F151-4B2F-AF49-E2DEF66E9591}"/>
                </a:ext>
              </a:extLst>
            </p:cNvPr>
            <p:cNvSpPr/>
            <p:nvPr/>
          </p:nvSpPr>
          <p:spPr bwMode="gray">
            <a:xfrm>
              <a:off x="4218781" y="3232308"/>
              <a:ext cx="389667" cy="389572"/>
            </a:xfrm>
            <a:custGeom>
              <a:avLst/>
              <a:gdLst>
                <a:gd name="connsiteX0" fmla="*/ 389668 w 389667"/>
                <a:gd name="connsiteY0" fmla="*/ 194786 h 389572"/>
                <a:gd name="connsiteX1" fmla="*/ 194881 w 389667"/>
                <a:gd name="connsiteY1" fmla="*/ 389572 h 389572"/>
                <a:gd name="connsiteX2" fmla="*/ 0 w 389667"/>
                <a:gd name="connsiteY2" fmla="*/ 194786 h 389572"/>
                <a:gd name="connsiteX3" fmla="*/ 194786 w 389667"/>
                <a:gd name="connsiteY3" fmla="*/ 0 h 389572"/>
                <a:gd name="connsiteX4" fmla="*/ 389668 w 389667"/>
                <a:gd name="connsiteY4" fmla="*/ 194786 h 389572"/>
                <a:gd name="connsiteX5" fmla="*/ 389668 w 389667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667" h="389572">
                  <a:moveTo>
                    <a:pt x="389668" y="194786"/>
                  </a:moveTo>
                  <a:cubicBezTo>
                    <a:pt x="389668" y="302419"/>
                    <a:pt x="302419" y="389572"/>
                    <a:pt x="194881" y="389572"/>
                  </a:cubicBezTo>
                  <a:cubicBezTo>
                    <a:pt x="87249" y="389572"/>
                    <a:pt x="0" y="302419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419" y="0"/>
                    <a:pt x="389668" y="87154"/>
                    <a:pt x="389668" y="194786"/>
                  </a:cubicBezTo>
                  <a:lnTo>
                    <a:pt x="389668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2" name="Freihandform: Form 81">
              <a:extLst>
                <a:ext uri="{FF2B5EF4-FFF2-40B4-BE49-F238E27FC236}">
                  <a16:creationId xmlns:a16="http://schemas.microsoft.com/office/drawing/2014/main" id="{C7AE7D0C-32BC-4A4F-88C4-159BD6A994EE}"/>
                </a:ext>
              </a:extLst>
            </p:cNvPr>
            <p:cNvSpPr/>
            <p:nvPr/>
          </p:nvSpPr>
          <p:spPr bwMode="gray">
            <a:xfrm>
              <a:off x="7086282" y="2044636"/>
              <a:ext cx="389572" cy="389572"/>
            </a:xfrm>
            <a:custGeom>
              <a:avLst/>
              <a:gdLst>
                <a:gd name="connsiteX0" fmla="*/ 389573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3 w 389572"/>
                <a:gd name="connsiteY4" fmla="*/ 194786 h 389572"/>
                <a:gd name="connsiteX5" fmla="*/ 389573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3" y="194786"/>
                  </a:moveTo>
                  <a:cubicBezTo>
                    <a:pt x="389573" y="302324"/>
                    <a:pt x="302324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324" y="-95"/>
                    <a:pt x="389573" y="87154"/>
                    <a:pt x="389573" y="194786"/>
                  </a:cubicBezTo>
                  <a:lnTo>
                    <a:pt x="389573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3" name="Freihandform: Form 82">
              <a:extLst>
                <a:ext uri="{FF2B5EF4-FFF2-40B4-BE49-F238E27FC236}">
                  <a16:creationId xmlns:a16="http://schemas.microsoft.com/office/drawing/2014/main" id="{7567D26B-5D86-4849-8D88-4BF6F145256E}"/>
                </a:ext>
              </a:extLst>
            </p:cNvPr>
            <p:cNvSpPr/>
            <p:nvPr/>
          </p:nvSpPr>
          <p:spPr bwMode="gray">
            <a:xfrm>
              <a:off x="4710842" y="4420076"/>
              <a:ext cx="389572" cy="389572"/>
            </a:xfrm>
            <a:custGeom>
              <a:avLst/>
              <a:gdLst>
                <a:gd name="connsiteX0" fmla="*/ 389572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2 w 389572"/>
                <a:gd name="connsiteY4" fmla="*/ 194786 h 389572"/>
                <a:gd name="connsiteX5" fmla="*/ 389572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2" y="194786"/>
                  </a:moveTo>
                  <a:cubicBezTo>
                    <a:pt x="389572" y="302419"/>
                    <a:pt x="302324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324" y="-95"/>
                    <a:pt x="389572" y="87154"/>
                    <a:pt x="389572" y="194786"/>
                  </a:cubicBezTo>
                  <a:lnTo>
                    <a:pt x="389572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4" name="Freihandform: Form 83">
              <a:extLst>
                <a:ext uri="{FF2B5EF4-FFF2-40B4-BE49-F238E27FC236}">
                  <a16:creationId xmlns:a16="http://schemas.microsoft.com/office/drawing/2014/main" id="{E1E4A83C-CF5A-49FA-AABB-4B25D03D7C5F}"/>
                </a:ext>
              </a:extLst>
            </p:cNvPr>
            <p:cNvSpPr/>
            <p:nvPr/>
          </p:nvSpPr>
          <p:spPr bwMode="gray">
            <a:xfrm>
              <a:off x="7086282" y="4420076"/>
              <a:ext cx="389572" cy="389572"/>
            </a:xfrm>
            <a:custGeom>
              <a:avLst/>
              <a:gdLst>
                <a:gd name="connsiteX0" fmla="*/ 389573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3 w 389572"/>
                <a:gd name="connsiteY4" fmla="*/ 194786 h 389572"/>
                <a:gd name="connsiteX5" fmla="*/ 389573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3" y="194786"/>
                  </a:moveTo>
                  <a:cubicBezTo>
                    <a:pt x="389573" y="302419"/>
                    <a:pt x="302324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324" y="-95"/>
                    <a:pt x="389573" y="87154"/>
                    <a:pt x="389573" y="194786"/>
                  </a:cubicBezTo>
                  <a:lnTo>
                    <a:pt x="389573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5" name="Freihandform: Form 84">
              <a:extLst>
                <a:ext uri="{FF2B5EF4-FFF2-40B4-BE49-F238E27FC236}">
                  <a16:creationId xmlns:a16="http://schemas.microsoft.com/office/drawing/2014/main" id="{851BF762-38B0-4BE3-A804-23546EE3213E}"/>
                </a:ext>
              </a:extLst>
            </p:cNvPr>
            <p:cNvSpPr/>
            <p:nvPr/>
          </p:nvSpPr>
          <p:spPr bwMode="gray">
            <a:xfrm>
              <a:off x="4710842" y="2044636"/>
              <a:ext cx="389572" cy="389572"/>
            </a:xfrm>
            <a:custGeom>
              <a:avLst/>
              <a:gdLst>
                <a:gd name="connsiteX0" fmla="*/ 389572 w 389572"/>
                <a:gd name="connsiteY0" fmla="*/ 194786 h 389572"/>
                <a:gd name="connsiteX1" fmla="*/ 194786 w 389572"/>
                <a:gd name="connsiteY1" fmla="*/ 389573 h 389572"/>
                <a:gd name="connsiteX2" fmla="*/ 0 w 389572"/>
                <a:gd name="connsiteY2" fmla="*/ 194786 h 389572"/>
                <a:gd name="connsiteX3" fmla="*/ 194786 w 389572"/>
                <a:gd name="connsiteY3" fmla="*/ 0 h 389572"/>
                <a:gd name="connsiteX4" fmla="*/ 389572 w 389572"/>
                <a:gd name="connsiteY4" fmla="*/ 194786 h 389572"/>
                <a:gd name="connsiteX5" fmla="*/ 389572 w 389572"/>
                <a:gd name="connsiteY5" fmla="*/ 194786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572" h="389572">
                  <a:moveTo>
                    <a:pt x="389572" y="194786"/>
                  </a:moveTo>
                  <a:cubicBezTo>
                    <a:pt x="389572" y="302324"/>
                    <a:pt x="302324" y="389573"/>
                    <a:pt x="194786" y="389573"/>
                  </a:cubicBezTo>
                  <a:cubicBezTo>
                    <a:pt x="87154" y="389573"/>
                    <a:pt x="0" y="302324"/>
                    <a:pt x="0" y="194786"/>
                  </a:cubicBezTo>
                  <a:cubicBezTo>
                    <a:pt x="0" y="87154"/>
                    <a:pt x="87249" y="0"/>
                    <a:pt x="194786" y="0"/>
                  </a:cubicBezTo>
                  <a:cubicBezTo>
                    <a:pt x="302324" y="-95"/>
                    <a:pt x="389572" y="87154"/>
                    <a:pt x="389572" y="194786"/>
                  </a:cubicBezTo>
                  <a:lnTo>
                    <a:pt x="389572" y="194786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6" name="Freihandform: Form 85">
              <a:extLst>
                <a:ext uri="{FF2B5EF4-FFF2-40B4-BE49-F238E27FC236}">
                  <a16:creationId xmlns:a16="http://schemas.microsoft.com/office/drawing/2014/main" id="{C699D68C-010F-4266-AAD4-4759B35ABB8A}"/>
                </a:ext>
              </a:extLst>
            </p:cNvPr>
            <p:cNvSpPr/>
            <p:nvPr/>
          </p:nvSpPr>
          <p:spPr bwMode="gray">
            <a:xfrm>
              <a:off x="4142581" y="1476375"/>
              <a:ext cx="3901440" cy="3901440"/>
            </a:xfrm>
            <a:custGeom>
              <a:avLst/>
              <a:gdLst>
                <a:gd name="connsiteX0" fmla="*/ 3630454 w 3901440"/>
                <a:gd name="connsiteY0" fmla="*/ 1679734 h 3901440"/>
                <a:gd name="connsiteX1" fmla="*/ 3370421 w 3901440"/>
                <a:gd name="connsiteY1" fmla="*/ 1874520 h 3901440"/>
                <a:gd name="connsiteX2" fmla="*/ 2999899 w 3901440"/>
                <a:gd name="connsiteY2" fmla="*/ 1874520 h 3901440"/>
                <a:gd name="connsiteX3" fmla="*/ 2746153 w 3901440"/>
                <a:gd name="connsiteY3" fmla="*/ 1263015 h 3901440"/>
                <a:gd name="connsiteX4" fmla="*/ 3008376 w 3901440"/>
                <a:gd name="connsiteY4" fmla="*/ 1000792 h 3901440"/>
                <a:gd name="connsiteX5" fmla="*/ 3138488 w 3901440"/>
                <a:gd name="connsiteY5" fmla="*/ 1033939 h 3901440"/>
                <a:gd name="connsiteX6" fmla="*/ 3330131 w 3901440"/>
                <a:gd name="connsiteY6" fmla="*/ 954596 h 3901440"/>
                <a:gd name="connsiteX7" fmla="*/ 3409474 w 3901440"/>
                <a:gd name="connsiteY7" fmla="*/ 762953 h 3901440"/>
                <a:gd name="connsiteX8" fmla="*/ 3330131 w 3901440"/>
                <a:gd name="connsiteY8" fmla="*/ 571310 h 3901440"/>
                <a:gd name="connsiteX9" fmla="*/ 3138488 w 3901440"/>
                <a:gd name="connsiteY9" fmla="*/ 491966 h 3901440"/>
                <a:gd name="connsiteX10" fmla="*/ 2946845 w 3901440"/>
                <a:gd name="connsiteY10" fmla="*/ 571310 h 3901440"/>
                <a:gd name="connsiteX11" fmla="*/ 2867406 w 3901440"/>
                <a:gd name="connsiteY11" fmla="*/ 762953 h 3901440"/>
                <a:gd name="connsiteX12" fmla="*/ 2900553 w 3901440"/>
                <a:gd name="connsiteY12" fmla="*/ 893064 h 3901440"/>
                <a:gd name="connsiteX13" fmla="*/ 2638425 w 3901440"/>
                <a:gd name="connsiteY13" fmla="*/ 1155287 h 3901440"/>
                <a:gd name="connsiteX14" fmla="*/ 2026920 w 3901440"/>
                <a:gd name="connsiteY14" fmla="*/ 901541 h 3901440"/>
                <a:gd name="connsiteX15" fmla="*/ 2026920 w 3901440"/>
                <a:gd name="connsiteY15" fmla="*/ 531019 h 3901440"/>
                <a:gd name="connsiteX16" fmla="*/ 2221706 w 3901440"/>
                <a:gd name="connsiteY16" fmla="*/ 270986 h 3901440"/>
                <a:gd name="connsiteX17" fmla="*/ 1950720 w 3901440"/>
                <a:gd name="connsiteY17" fmla="*/ 0 h 3901440"/>
                <a:gd name="connsiteX18" fmla="*/ 1679734 w 3901440"/>
                <a:gd name="connsiteY18" fmla="*/ 270986 h 3901440"/>
                <a:gd name="connsiteX19" fmla="*/ 1874520 w 3901440"/>
                <a:gd name="connsiteY19" fmla="*/ 531019 h 3901440"/>
                <a:gd name="connsiteX20" fmla="*/ 1874520 w 3901440"/>
                <a:gd name="connsiteY20" fmla="*/ 901446 h 3901440"/>
                <a:gd name="connsiteX21" fmla="*/ 1263015 w 3901440"/>
                <a:gd name="connsiteY21" fmla="*/ 1155192 h 3901440"/>
                <a:gd name="connsiteX22" fmla="*/ 1000792 w 3901440"/>
                <a:gd name="connsiteY22" fmla="*/ 892969 h 3901440"/>
                <a:gd name="connsiteX23" fmla="*/ 1033939 w 3901440"/>
                <a:gd name="connsiteY23" fmla="*/ 762857 h 3901440"/>
                <a:gd name="connsiteX24" fmla="*/ 954596 w 3901440"/>
                <a:gd name="connsiteY24" fmla="*/ 571214 h 3901440"/>
                <a:gd name="connsiteX25" fmla="*/ 762953 w 3901440"/>
                <a:gd name="connsiteY25" fmla="*/ 491871 h 3901440"/>
                <a:gd name="connsiteX26" fmla="*/ 571310 w 3901440"/>
                <a:gd name="connsiteY26" fmla="*/ 571214 h 3901440"/>
                <a:gd name="connsiteX27" fmla="*/ 491966 w 3901440"/>
                <a:gd name="connsiteY27" fmla="*/ 762857 h 3901440"/>
                <a:gd name="connsiteX28" fmla="*/ 571310 w 3901440"/>
                <a:gd name="connsiteY28" fmla="*/ 954500 h 3901440"/>
                <a:gd name="connsiteX29" fmla="*/ 762953 w 3901440"/>
                <a:gd name="connsiteY29" fmla="*/ 1033844 h 3901440"/>
                <a:gd name="connsiteX30" fmla="*/ 893064 w 3901440"/>
                <a:gd name="connsiteY30" fmla="*/ 1000697 h 3901440"/>
                <a:gd name="connsiteX31" fmla="*/ 1155287 w 3901440"/>
                <a:gd name="connsiteY31" fmla="*/ 1262920 h 3901440"/>
                <a:gd name="connsiteX32" fmla="*/ 901541 w 3901440"/>
                <a:gd name="connsiteY32" fmla="*/ 1874425 h 3901440"/>
                <a:gd name="connsiteX33" fmla="*/ 531019 w 3901440"/>
                <a:gd name="connsiteY33" fmla="*/ 1874425 h 3901440"/>
                <a:gd name="connsiteX34" fmla="*/ 270986 w 3901440"/>
                <a:gd name="connsiteY34" fmla="*/ 1679639 h 3901440"/>
                <a:gd name="connsiteX35" fmla="*/ 0 w 3901440"/>
                <a:gd name="connsiteY35" fmla="*/ 1950720 h 3901440"/>
                <a:gd name="connsiteX36" fmla="*/ 270986 w 3901440"/>
                <a:gd name="connsiteY36" fmla="*/ 2221706 h 3901440"/>
                <a:gd name="connsiteX37" fmla="*/ 531019 w 3901440"/>
                <a:gd name="connsiteY37" fmla="*/ 2026920 h 3901440"/>
                <a:gd name="connsiteX38" fmla="*/ 901446 w 3901440"/>
                <a:gd name="connsiteY38" fmla="*/ 2026920 h 3901440"/>
                <a:gd name="connsiteX39" fmla="*/ 1155192 w 3901440"/>
                <a:gd name="connsiteY39" fmla="*/ 2638425 h 3901440"/>
                <a:gd name="connsiteX40" fmla="*/ 892874 w 3901440"/>
                <a:gd name="connsiteY40" fmla="*/ 2900744 h 3901440"/>
                <a:gd name="connsiteX41" fmla="*/ 571214 w 3901440"/>
                <a:gd name="connsiteY41" fmla="*/ 2946845 h 3901440"/>
                <a:gd name="connsiteX42" fmla="*/ 571214 w 3901440"/>
                <a:gd name="connsiteY42" fmla="*/ 3330131 h 3901440"/>
                <a:gd name="connsiteX43" fmla="*/ 762857 w 3901440"/>
                <a:gd name="connsiteY43" fmla="*/ 3409569 h 3901440"/>
                <a:gd name="connsiteX44" fmla="*/ 954500 w 3901440"/>
                <a:gd name="connsiteY44" fmla="*/ 3330131 h 3901440"/>
                <a:gd name="connsiteX45" fmla="*/ 1000601 w 3901440"/>
                <a:gd name="connsiteY45" fmla="*/ 3008471 h 3901440"/>
                <a:gd name="connsiteX46" fmla="*/ 1262920 w 3901440"/>
                <a:gd name="connsiteY46" fmla="*/ 2746153 h 3901440"/>
                <a:gd name="connsiteX47" fmla="*/ 1874425 w 3901440"/>
                <a:gd name="connsiteY47" fmla="*/ 2999899 h 3901440"/>
                <a:gd name="connsiteX48" fmla="*/ 1874425 w 3901440"/>
                <a:gd name="connsiteY48" fmla="*/ 3370421 h 3901440"/>
                <a:gd name="connsiteX49" fmla="*/ 1679639 w 3901440"/>
                <a:gd name="connsiteY49" fmla="*/ 3630454 h 3901440"/>
                <a:gd name="connsiteX50" fmla="*/ 1950625 w 3901440"/>
                <a:gd name="connsiteY50" fmla="*/ 3901440 h 3901440"/>
                <a:gd name="connsiteX51" fmla="*/ 2221611 w 3901440"/>
                <a:gd name="connsiteY51" fmla="*/ 3630454 h 3901440"/>
                <a:gd name="connsiteX52" fmla="*/ 2026825 w 3901440"/>
                <a:gd name="connsiteY52" fmla="*/ 3370421 h 3901440"/>
                <a:gd name="connsiteX53" fmla="*/ 2026825 w 3901440"/>
                <a:gd name="connsiteY53" fmla="*/ 2999899 h 3901440"/>
                <a:gd name="connsiteX54" fmla="*/ 2598991 w 3901440"/>
                <a:gd name="connsiteY54" fmla="*/ 2778538 h 3901440"/>
                <a:gd name="connsiteX55" fmla="*/ 2611374 w 3901440"/>
                <a:gd name="connsiteY55" fmla="*/ 2768632 h 3901440"/>
                <a:gd name="connsiteX56" fmla="*/ 2638330 w 3901440"/>
                <a:gd name="connsiteY56" fmla="*/ 2746153 h 3901440"/>
                <a:gd name="connsiteX57" fmla="*/ 2900648 w 3901440"/>
                <a:gd name="connsiteY57" fmla="*/ 3008471 h 3901440"/>
                <a:gd name="connsiteX58" fmla="*/ 2946749 w 3901440"/>
                <a:gd name="connsiteY58" fmla="*/ 3330131 h 3901440"/>
                <a:gd name="connsiteX59" fmla="*/ 3138392 w 3901440"/>
                <a:gd name="connsiteY59" fmla="*/ 3409569 h 3901440"/>
                <a:gd name="connsiteX60" fmla="*/ 3330035 w 3901440"/>
                <a:gd name="connsiteY60" fmla="*/ 3330131 h 3901440"/>
                <a:gd name="connsiteX61" fmla="*/ 3330035 w 3901440"/>
                <a:gd name="connsiteY61" fmla="*/ 2946845 h 3901440"/>
                <a:gd name="connsiteX62" fmla="*/ 3008376 w 3901440"/>
                <a:gd name="connsiteY62" fmla="*/ 2900744 h 3901440"/>
                <a:gd name="connsiteX63" fmla="*/ 2746153 w 3901440"/>
                <a:gd name="connsiteY63" fmla="*/ 2638425 h 3901440"/>
                <a:gd name="connsiteX64" fmla="*/ 2999899 w 3901440"/>
                <a:gd name="connsiteY64" fmla="*/ 2026920 h 3901440"/>
                <a:gd name="connsiteX65" fmla="*/ 3370421 w 3901440"/>
                <a:gd name="connsiteY65" fmla="*/ 2026920 h 3901440"/>
                <a:gd name="connsiteX66" fmla="*/ 3630454 w 3901440"/>
                <a:gd name="connsiteY66" fmla="*/ 2221706 h 3901440"/>
                <a:gd name="connsiteX67" fmla="*/ 3901440 w 3901440"/>
                <a:gd name="connsiteY67" fmla="*/ 1950720 h 3901440"/>
                <a:gd name="connsiteX68" fmla="*/ 3630454 w 3901440"/>
                <a:gd name="connsiteY68" fmla="*/ 1679734 h 3901440"/>
                <a:gd name="connsiteX69" fmla="*/ 3630454 w 3901440"/>
                <a:gd name="connsiteY69" fmla="*/ 1679734 h 3901440"/>
                <a:gd name="connsiteX70" fmla="*/ 3054572 w 3901440"/>
                <a:gd name="connsiteY70" fmla="*/ 679133 h 3901440"/>
                <a:gd name="connsiteX71" fmla="*/ 3138392 w 3901440"/>
                <a:gd name="connsiteY71" fmla="*/ 644462 h 3901440"/>
                <a:gd name="connsiteX72" fmla="*/ 3222212 w 3901440"/>
                <a:gd name="connsiteY72" fmla="*/ 679133 h 3901440"/>
                <a:gd name="connsiteX73" fmla="*/ 3222212 w 3901440"/>
                <a:gd name="connsiteY73" fmla="*/ 846868 h 3901440"/>
                <a:gd name="connsiteX74" fmla="*/ 3138392 w 3901440"/>
                <a:gd name="connsiteY74" fmla="*/ 881539 h 3901440"/>
                <a:gd name="connsiteX75" fmla="*/ 3054572 w 3901440"/>
                <a:gd name="connsiteY75" fmla="*/ 846868 h 3901440"/>
                <a:gd name="connsiteX76" fmla="*/ 3054572 w 3901440"/>
                <a:gd name="connsiteY76" fmla="*/ 846868 h 3901440"/>
                <a:gd name="connsiteX77" fmla="*/ 3019901 w 3901440"/>
                <a:gd name="connsiteY77" fmla="*/ 763048 h 3901440"/>
                <a:gd name="connsiteX78" fmla="*/ 3054572 w 3901440"/>
                <a:gd name="connsiteY78" fmla="*/ 679133 h 3901440"/>
                <a:gd name="connsiteX79" fmla="*/ 3054572 w 3901440"/>
                <a:gd name="connsiteY79" fmla="*/ 679133 h 3901440"/>
                <a:gd name="connsiteX80" fmla="*/ 1832134 w 3901440"/>
                <a:gd name="connsiteY80" fmla="*/ 270986 h 3901440"/>
                <a:gd name="connsiteX81" fmla="*/ 1950720 w 3901440"/>
                <a:gd name="connsiteY81" fmla="*/ 152400 h 3901440"/>
                <a:gd name="connsiteX82" fmla="*/ 2069306 w 3901440"/>
                <a:gd name="connsiteY82" fmla="*/ 270986 h 3901440"/>
                <a:gd name="connsiteX83" fmla="*/ 1950720 w 3901440"/>
                <a:gd name="connsiteY83" fmla="*/ 389573 h 3901440"/>
                <a:gd name="connsiteX84" fmla="*/ 1832134 w 3901440"/>
                <a:gd name="connsiteY84" fmla="*/ 270986 h 3901440"/>
                <a:gd name="connsiteX85" fmla="*/ 1832134 w 3901440"/>
                <a:gd name="connsiteY85" fmla="*/ 270986 h 3901440"/>
                <a:gd name="connsiteX86" fmla="*/ 679133 w 3901440"/>
                <a:gd name="connsiteY86" fmla="*/ 846868 h 3901440"/>
                <a:gd name="connsiteX87" fmla="*/ 679133 w 3901440"/>
                <a:gd name="connsiteY87" fmla="*/ 679133 h 3901440"/>
                <a:gd name="connsiteX88" fmla="*/ 763048 w 3901440"/>
                <a:gd name="connsiteY88" fmla="*/ 644462 h 3901440"/>
                <a:gd name="connsiteX89" fmla="*/ 846868 w 3901440"/>
                <a:gd name="connsiteY89" fmla="*/ 679133 h 3901440"/>
                <a:gd name="connsiteX90" fmla="*/ 846868 w 3901440"/>
                <a:gd name="connsiteY90" fmla="*/ 846868 h 3901440"/>
                <a:gd name="connsiteX91" fmla="*/ 679133 w 3901440"/>
                <a:gd name="connsiteY91" fmla="*/ 846868 h 3901440"/>
                <a:gd name="connsiteX92" fmla="*/ 679133 w 3901440"/>
                <a:gd name="connsiteY92" fmla="*/ 846868 h 3901440"/>
                <a:gd name="connsiteX93" fmla="*/ 270986 w 3901440"/>
                <a:gd name="connsiteY93" fmla="*/ 2069306 h 3901440"/>
                <a:gd name="connsiteX94" fmla="*/ 152400 w 3901440"/>
                <a:gd name="connsiteY94" fmla="*/ 1950720 h 3901440"/>
                <a:gd name="connsiteX95" fmla="*/ 270986 w 3901440"/>
                <a:gd name="connsiteY95" fmla="*/ 1832134 h 3901440"/>
                <a:gd name="connsiteX96" fmla="*/ 389573 w 3901440"/>
                <a:gd name="connsiteY96" fmla="*/ 1950720 h 3901440"/>
                <a:gd name="connsiteX97" fmla="*/ 270986 w 3901440"/>
                <a:gd name="connsiteY97" fmla="*/ 2069306 h 3901440"/>
                <a:gd name="connsiteX98" fmla="*/ 270986 w 3901440"/>
                <a:gd name="connsiteY98" fmla="*/ 2069306 h 3901440"/>
                <a:gd name="connsiteX99" fmla="*/ 846868 w 3901440"/>
                <a:gd name="connsiteY99" fmla="*/ 3222308 h 3901440"/>
                <a:gd name="connsiteX100" fmla="*/ 762953 w 3901440"/>
                <a:gd name="connsiteY100" fmla="*/ 3257074 h 3901440"/>
                <a:gd name="connsiteX101" fmla="*/ 679133 w 3901440"/>
                <a:gd name="connsiteY101" fmla="*/ 3222308 h 3901440"/>
                <a:gd name="connsiteX102" fmla="*/ 679133 w 3901440"/>
                <a:gd name="connsiteY102" fmla="*/ 3054572 h 3901440"/>
                <a:gd name="connsiteX103" fmla="*/ 762953 w 3901440"/>
                <a:gd name="connsiteY103" fmla="*/ 3019901 h 3901440"/>
                <a:gd name="connsiteX104" fmla="*/ 846868 w 3901440"/>
                <a:gd name="connsiteY104" fmla="*/ 3054572 h 3901440"/>
                <a:gd name="connsiteX105" fmla="*/ 846868 w 3901440"/>
                <a:gd name="connsiteY105" fmla="*/ 3222308 h 3901440"/>
                <a:gd name="connsiteX106" fmla="*/ 846868 w 3901440"/>
                <a:gd name="connsiteY106" fmla="*/ 3222308 h 3901440"/>
                <a:gd name="connsiteX107" fmla="*/ 2069306 w 3901440"/>
                <a:gd name="connsiteY107" fmla="*/ 3630454 h 3901440"/>
                <a:gd name="connsiteX108" fmla="*/ 1950720 w 3901440"/>
                <a:gd name="connsiteY108" fmla="*/ 3749040 h 3901440"/>
                <a:gd name="connsiteX109" fmla="*/ 1832134 w 3901440"/>
                <a:gd name="connsiteY109" fmla="*/ 3630454 h 3901440"/>
                <a:gd name="connsiteX110" fmla="*/ 1950720 w 3901440"/>
                <a:gd name="connsiteY110" fmla="*/ 3511868 h 3901440"/>
                <a:gd name="connsiteX111" fmla="*/ 2069306 w 3901440"/>
                <a:gd name="connsiteY111" fmla="*/ 3630454 h 3901440"/>
                <a:gd name="connsiteX112" fmla="*/ 2069306 w 3901440"/>
                <a:gd name="connsiteY112" fmla="*/ 3630454 h 3901440"/>
                <a:gd name="connsiteX113" fmla="*/ 3222308 w 3901440"/>
                <a:gd name="connsiteY113" fmla="*/ 3054572 h 3901440"/>
                <a:gd name="connsiteX114" fmla="*/ 3222308 w 3901440"/>
                <a:gd name="connsiteY114" fmla="*/ 3222308 h 3901440"/>
                <a:gd name="connsiteX115" fmla="*/ 3138488 w 3901440"/>
                <a:gd name="connsiteY115" fmla="*/ 3257074 h 3901440"/>
                <a:gd name="connsiteX116" fmla="*/ 3054668 w 3901440"/>
                <a:gd name="connsiteY116" fmla="*/ 3222308 h 3901440"/>
                <a:gd name="connsiteX117" fmla="*/ 3054668 w 3901440"/>
                <a:gd name="connsiteY117" fmla="*/ 3054572 h 3901440"/>
                <a:gd name="connsiteX118" fmla="*/ 3054668 w 3901440"/>
                <a:gd name="connsiteY118" fmla="*/ 3054572 h 3901440"/>
                <a:gd name="connsiteX119" fmla="*/ 3054668 w 3901440"/>
                <a:gd name="connsiteY119" fmla="*/ 3054572 h 3901440"/>
                <a:gd name="connsiteX120" fmla="*/ 3138488 w 3901440"/>
                <a:gd name="connsiteY120" fmla="*/ 3019901 h 3901440"/>
                <a:gd name="connsiteX121" fmla="*/ 3222308 w 3901440"/>
                <a:gd name="connsiteY121" fmla="*/ 3054572 h 3901440"/>
                <a:gd name="connsiteX122" fmla="*/ 3222308 w 3901440"/>
                <a:gd name="connsiteY122" fmla="*/ 3054572 h 3901440"/>
                <a:gd name="connsiteX123" fmla="*/ 2593467 w 3901440"/>
                <a:gd name="connsiteY123" fmla="*/ 2579465 h 3901440"/>
                <a:gd name="connsiteX124" fmla="*/ 2390585 w 3901440"/>
                <a:gd name="connsiteY124" fmla="*/ 2315909 h 3901440"/>
                <a:gd name="connsiteX125" fmla="*/ 2192941 w 3901440"/>
                <a:gd name="connsiteY125" fmla="*/ 2206371 h 3901440"/>
                <a:gd name="connsiteX126" fmla="*/ 2297430 w 3901440"/>
                <a:gd name="connsiteY126" fmla="*/ 1950815 h 3901440"/>
                <a:gd name="connsiteX127" fmla="*/ 1931956 w 3901440"/>
                <a:gd name="connsiteY127" fmla="*/ 1585341 h 3901440"/>
                <a:gd name="connsiteX128" fmla="*/ 1566482 w 3901440"/>
                <a:gd name="connsiteY128" fmla="*/ 1950815 h 3901440"/>
                <a:gd name="connsiteX129" fmla="*/ 1681448 w 3901440"/>
                <a:gd name="connsiteY129" fmla="*/ 2216563 h 3901440"/>
                <a:gd name="connsiteX130" fmla="*/ 1491329 w 3901440"/>
                <a:gd name="connsiteY130" fmla="*/ 2331911 h 3901440"/>
                <a:gd name="connsiteX131" fmla="*/ 1482757 w 3901440"/>
                <a:gd name="connsiteY131" fmla="*/ 2439353 h 3901440"/>
                <a:gd name="connsiteX132" fmla="*/ 1590199 w 3901440"/>
                <a:gd name="connsiteY132" fmla="*/ 2447925 h 3901440"/>
                <a:gd name="connsiteX133" fmla="*/ 1950720 w 3901440"/>
                <a:gd name="connsiteY133" fmla="*/ 2316290 h 3901440"/>
                <a:gd name="connsiteX134" fmla="*/ 2470595 w 3901440"/>
                <a:gd name="connsiteY134" fmla="*/ 2684526 h 3901440"/>
                <a:gd name="connsiteX135" fmla="*/ 1950720 w 3901440"/>
                <a:gd name="connsiteY135" fmla="*/ 2850356 h 3901440"/>
                <a:gd name="connsiteX136" fmla="*/ 1051179 w 3901440"/>
                <a:gd name="connsiteY136" fmla="*/ 1950815 h 3901440"/>
                <a:gd name="connsiteX137" fmla="*/ 1950720 w 3901440"/>
                <a:gd name="connsiteY137" fmla="*/ 1051274 h 3901440"/>
                <a:gd name="connsiteX138" fmla="*/ 2850261 w 3901440"/>
                <a:gd name="connsiteY138" fmla="*/ 1950815 h 3901440"/>
                <a:gd name="connsiteX139" fmla="*/ 2593467 w 3901440"/>
                <a:gd name="connsiteY139" fmla="*/ 2579465 h 3901440"/>
                <a:gd name="connsiteX140" fmla="*/ 2593467 w 3901440"/>
                <a:gd name="connsiteY140" fmla="*/ 2579465 h 3901440"/>
                <a:gd name="connsiteX141" fmla="*/ 1931956 w 3901440"/>
                <a:gd name="connsiteY141" fmla="*/ 2163794 h 3901440"/>
                <a:gd name="connsiteX142" fmla="*/ 1718882 w 3901440"/>
                <a:gd name="connsiteY142" fmla="*/ 1950720 h 3901440"/>
                <a:gd name="connsiteX143" fmla="*/ 1931956 w 3901440"/>
                <a:gd name="connsiteY143" fmla="*/ 1737646 h 3901440"/>
                <a:gd name="connsiteX144" fmla="*/ 2145030 w 3901440"/>
                <a:gd name="connsiteY144" fmla="*/ 1950720 h 3901440"/>
                <a:gd name="connsiteX145" fmla="*/ 1931956 w 3901440"/>
                <a:gd name="connsiteY145" fmla="*/ 2163794 h 3901440"/>
                <a:gd name="connsiteX146" fmla="*/ 1931956 w 3901440"/>
                <a:gd name="connsiteY146" fmla="*/ 2163794 h 3901440"/>
                <a:gd name="connsiteX147" fmla="*/ 3630454 w 3901440"/>
                <a:gd name="connsiteY147" fmla="*/ 2069306 h 3901440"/>
                <a:gd name="connsiteX148" fmla="*/ 3511868 w 3901440"/>
                <a:gd name="connsiteY148" fmla="*/ 1950720 h 3901440"/>
                <a:gd name="connsiteX149" fmla="*/ 3630454 w 3901440"/>
                <a:gd name="connsiteY149" fmla="*/ 1832134 h 3901440"/>
                <a:gd name="connsiteX150" fmla="*/ 3749040 w 3901440"/>
                <a:gd name="connsiteY150" fmla="*/ 1950720 h 3901440"/>
                <a:gd name="connsiteX151" fmla="*/ 3630454 w 3901440"/>
                <a:gd name="connsiteY151" fmla="*/ 2069306 h 3901440"/>
                <a:gd name="connsiteX152" fmla="*/ 3630454 w 3901440"/>
                <a:gd name="connsiteY152" fmla="*/ 2069306 h 390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3901440" h="3901440">
                  <a:moveTo>
                    <a:pt x="3630454" y="1679734"/>
                  </a:moveTo>
                  <a:cubicBezTo>
                    <a:pt x="3507486" y="1679734"/>
                    <a:pt x="3403378" y="1762125"/>
                    <a:pt x="3370421" y="1874520"/>
                  </a:cubicBezTo>
                  <a:lnTo>
                    <a:pt x="2999899" y="1874520"/>
                  </a:lnTo>
                  <a:cubicBezTo>
                    <a:pt x="2983135" y="1641634"/>
                    <a:pt x="2890361" y="1429512"/>
                    <a:pt x="2746153" y="1263015"/>
                  </a:cubicBezTo>
                  <a:lnTo>
                    <a:pt x="3008376" y="1000792"/>
                  </a:lnTo>
                  <a:cubicBezTo>
                    <a:pt x="3047810" y="1022413"/>
                    <a:pt x="3092196" y="1033939"/>
                    <a:pt x="3138488" y="1033939"/>
                  </a:cubicBezTo>
                  <a:cubicBezTo>
                    <a:pt x="3210878" y="1033939"/>
                    <a:pt x="3278981" y="1005745"/>
                    <a:pt x="3330131" y="954596"/>
                  </a:cubicBezTo>
                  <a:cubicBezTo>
                    <a:pt x="3381280" y="903351"/>
                    <a:pt x="3409474" y="835343"/>
                    <a:pt x="3409474" y="762953"/>
                  </a:cubicBezTo>
                  <a:cubicBezTo>
                    <a:pt x="3409474" y="690563"/>
                    <a:pt x="3381280" y="622554"/>
                    <a:pt x="3330131" y="571310"/>
                  </a:cubicBezTo>
                  <a:cubicBezTo>
                    <a:pt x="3278981" y="520065"/>
                    <a:pt x="3210878" y="491966"/>
                    <a:pt x="3138488" y="491966"/>
                  </a:cubicBezTo>
                  <a:cubicBezTo>
                    <a:pt x="3066098" y="491966"/>
                    <a:pt x="2998089" y="520160"/>
                    <a:pt x="2946845" y="571310"/>
                  </a:cubicBezTo>
                  <a:cubicBezTo>
                    <a:pt x="2895600" y="622554"/>
                    <a:pt x="2867406" y="690563"/>
                    <a:pt x="2867406" y="762953"/>
                  </a:cubicBezTo>
                  <a:cubicBezTo>
                    <a:pt x="2867406" y="809149"/>
                    <a:pt x="2878931" y="853631"/>
                    <a:pt x="2900553" y="893064"/>
                  </a:cubicBezTo>
                  <a:lnTo>
                    <a:pt x="2638425" y="1155287"/>
                  </a:lnTo>
                  <a:cubicBezTo>
                    <a:pt x="2471928" y="1011079"/>
                    <a:pt x="2259806" y="918305"/>
                    <a:pt x="2026920" y="901541"/>
                  </a:cubicBezTo>
                  <a:lnTo>
                    <a:pt x="2026920" y="531019"/>
                  </a:lnTo>
                  <a:cubicBezTo>
                    <a:pt x="2139315" y="497967"/>
                    <a:pt x="2221706" y="393954"/>
                    <a:pt x="2221706" y="270986"/>
                  </a:cubicBezTo>
                  <a:cubicBezTo>
                    <a:pt x="2221706" y="121634"/>
                    <a:pt x="2100167" y="0"/>
                    <a:pt x="1950720" y="0"/>
                  </a:cubicBezTo>
                  <a:cubicBezTo>
                    <a:pt x="1801273" y="0"/>
                    <a:pt x="1679734" y="121634"/>
                    <a:pt x="1679734" y="270986"/>
                  </a:cubicBezTo>
                  <a:cubicBezTo>
                    <a:pt x="1679734" y="393954"/>
                    <a:pt x="1762125" y="497967"/>
                    <a:pt x="1874520" y="531019"/>
                  </a:cubicBezTo>
                  <a:lnTo>
                    <a:pt x="1874520" y="901446"/>
                  </a:lnTo>
                  <a:cubicBezTo>
                    <a:pt x="1641634" y="918210"/>
                    <a:pt x="1429607" y="1010984"/>
                    <a:pt x="1263015" y="1155192"/>
                  </a:cubicBezTo>
                  <a:lnTo>
                    <a:pt x="1000792" y="892969"/>
                  </a:lnTo>
                  <a:cubicBezTo>
                    <a:pt x="1022413" y="853535"/>
                    <a:pt x="1033939" y="809149"/>
                    <a:pt x="1033939" y="762857"/>
                  </a:cubicBezTo>
                  <a:cubicBezTo>
                    <a:pt x="1033939" y="690467"/>
                    <a:pt x="1005745" y="622459"/>
                    <a:pt x="954596" y="571214"/>
                  </a:cubicBezTo>
                  <a:cubicBezTo>
                    <a:pt x="903351" y="519970"/>
                    <a:pt x="835343" y="491871"/>
                    <a:pt x="762953" y="491871"/>
                  </a:cubicBezTo>
                  <a:cubicBezTo>
                    <a:pt x="690563" y="491871"/>
                    <a:pt x="622554" y="520065"/>
                    <a:pt x="571310" y="571214"/>
                  </a:cubicBezTo>
                  <a:cubicBezTo>
                    <a:pt x="520065" y="622459"/>
                    <a:pt x="491966" y="690467"/>
                    <a:pt x="491966" y="762857"/>
                  </a:cubicBezTo>
                  <a:cubicBezTo>
                    <a:pt x="491966" y="835247"/>
                    <a:pt x="520160" y="903351"/>
                    <a:pt x="571310" y="954500"/>
                  </a:cubicBezTo>
                  <a:cubicBezTo>
                    <a:pt x="622554" y="1005650"/>
                    <a:pt x="690563" y="1033844"/>
                    <a:pt x="762953" y="1033844"/>
                  </a:cubicBezTo>
                  <a:cubicBezTo>
                    <a:pt x="809149" y="1033844"/>
                    <a:pt x="853631" y="1022318"/>
                    <a:pt x="893064" y="1000697"/>
                  </a:cubicBezTo>
                  <a:lnTo>
                    <a:pt x="1155287" y="1262920"/>
                  </a:lnTo>
                  <a:cubicBezTo>
                    <a:pt x="1011079" y="1429417"/>
                    <a:pt x="918305" y="1641539"/>
                    <a:pt x="901541" y="1874425"/>
                  </a:cubicBezTo>
                  <a:lnTo>
                    <a:pt x="531019" y="1874425"/>
                  </a:lnTo>
                  <a:cubicBezTo>
                    <a:pt x="497967" y="1761935"/>
                    <a:pt x="393954" y="1679639"/>
                    <a:pt x="270986" y="1679639"/>
                  </a:cubicBezTo>
                  <a:cubicBezTo>
                    <a:pt x="121634" y="1679734"/>
                    <a:pt x="0" y="1801273"/>
                    <a:pt x="0" y="1950720"/>
                  </a:cubicBezTo>
                  <a:cubicBezTo>
                    <a:pt x="0" y="2100167"/>
                    <a:pt x="121634" y="2221706"/>
                    <a:pt x="270986" y="2221706"/>
                  </a:cubicBezTo>
                  <a:cubicBezTo>
                    <a:pt x="393954" y="2221706"/>
                    <a:pt x="497967" y="2139315"/>
                    <a:pt x="531019" y="2026920"/>
                  </a:cubicBezTo>
                  <a:lnTo>
                    <a:pt x="901446" y="2026920"/>
                  </a:lnTo>
                  <a:cubicBezTo>
                    <a:pt x="918210" y="2259711"/>
                    <a:pt x="1010984" y="2471833"/>
                    <a:pt x="1155192" y="2638425"/>
                  </a:cubicBezTo>
                  <a:lnTo>
                    <a:pt x="892874" y="2900744"/>
                  </a:lnTo>
                  <a:cubicBezTo>
                    <a:pt x="790004" y="2844546"/>
                    <a:pt x="658178" y="2859881"/>
                    <a:pt x="571214" y="2946845"/>
                  </a:cubicBezTo>
                  <a:cubicBezTo>
                    <a:pt x="465582" y="3052477"/>
                    <a:pt x="465582" y="3224498"/>
                    <a:pt x="571214" y="3330131"/>
                  </a:cubicBezTo>
                  <a:cubicBezTo>
                    <a:pt x="622459" y="3381280"/>
                    <a:pt x="690467" y="3409569"/>
                    <a:pt x="762857" y="3409569"/>
                  </a:cubicBezTo>
                  <a:cubicBezTo>
                    <a:pt x="835247" y="3409569"/>
                    <a:pt x="903256" y="3381375"/>
                    <a:pt x="954500" y="3330131"/>
                  </a:cubicBezTo>
                  <a:cubicBezTo>
                    <a:pt x="1041463" y="3243167"/>
                    <a:pt x="1056799" y="3111437"/>
                    <a:pt x="1000601" y="3008471"/>
                  </a:cubicBezTo>
                  <a:lnTo>
                    <a:pt x="1262920" y="2746153"/>
                  </a:lnTo>
                  <a:cubicBezTo>
                    <a:pt x="1429417" y="2890361"/>
                    <a:pt x="1641539" y="2983135"/>
                    <a:pt x="1874425" y="2999899"/>
                  </a:cubicBezTo>
                  <a:lnTo>
                    <a:pt x="1874425" y="3370421"/>
                  </a:lnTo>
                  <a:cubicBezTo>
                    <a:pt x="1762030" y="3403378"/>
                    <a:pt x="1679639" y="3507486"/>
                    <a:pt x="1679639" y="3630454"/>
                  </a:cubicBezTo>
                  <a:cubicBezTo>
                    <a:pt x="1679639" y="3779901"/>
                    <a:pt x="1801178" y="3901440"/>
                    <a:pt x="1950625" y="3901440"/>
                  </a:cubicBezTo>
                  <a:cubicBezTo>
                    <a:pt x="2100072" y="3901440"/>
                    <a:pt x="2221611" y="3779806"/>
                    <a:pt x="2221611" y="3630454"/>
                  </a:cubicBezTo>
                  <a:cubicBezTo>
                    <a:pt x="2221611" y="3507486"/>
                    <a:pt x="2139220" y="3403378"/>
                    <a:pt x="2026825" y="3370421"/>
                  </a:cubicBezTo>
                  <a:lnTo>
                    <a:pt x="2026825" y="2999899"/>
                  </a:lnTo>
                  <a:cubicBezTo>
                    <a:pt x="2241709" y="2984468"/>
                    <a:pt x="2438972" y="2904173"/>
                    <a:pt x="2598991" y="2778538"/>
                  </a:cubicBezTo>
                  <a:cubicBezTo>
                    <a:pt x="2603468" y="2775680"/>
                    <a:pt x="2607564" y="2772347"/>
                    <a:pt x="2611374" y="2768632"/>
                  </a:cubicBezTo>
                  <a:cubicBezTo>
                    <a:pt x="2620423" y="2761298"/>
                    <a:pt x="2629472" y="2753773"/>
                    <a:pt x="2638330" y="2746153"/>
                  </a:cubicBezTo>
                  <a:lnTo>
                    <a:pt x="2900648" y="3008471"/>
                  </a:lnTo>
                  <a:cubicBezTo>
                    <a:pt x="2844451" y="3111341"/>
                    <a:pt x="2859786" y="3243167"/>
                    <a:pt x="2946749" y="3330131"/>
                  </a:cubicBezTo>
                  <a:cubicBezTo>
                    <a:pt x="2997899" y="3381280"/>
                    <a:pt x="3066003" y="3409569"/>
                    <a:pt x="3138392" y="3409569"/>
                  </a:cubicBezTo>
                  <a:cubicBezTo>
                    <a:pt x="3210782" y="3409569"/>
                    <a:pt x="3278886" y="3381375"/>
                    <a:pt x="3330035" y="3330131"/>
                  </a:cubicBezTo>
                  <a:cubicBezTo>
                    <a:pt x="3435668" y="3224498"/>
                    <a:pt x="3435668" y="3052572"/>
                    <a:pt x="3330035" y="2946845"/>
                  </a:cubicBezTo>
                  <a:cubicBezTo>
                    <a:pt x="3243072" y="2859881"/>
                    <a:pt x="3111341" y="2844546"/>
                    <a:pt x="3008376" y="2900744"/>
                  </a:cubicBezTo>
                  <a:lnTo>
                    <a:pt x="2746153" y="2638425"/>
                  </a:lnTo>
                  <a:cubicBezTo>
                    <a:pt x="2890266" y="2471928"/>
                    <a:pt x="2983135" y="2259806"/>
                    <a:pt x="2999899" y="2026920"/>
                  </a:cubicBezTo>
                  <a:lnTo>
                    <a:pt x="3370421" y="2026920"/>
                  </a:lnTo>
                  <a:cubicBezTo>
                    <a:pt x="3403378" y="2139315"/>
                    <a:pt x="3507486" y="2221706"/>
                    <a:pt x="3630454" y="2221706"/>
                  </a:cubicBezTo>
                  <a:cubicBezTo>
                    <a:pt x="3779901" y="2221706"/>
                    <a:pt x="3901440" y="2100072"/>
                    <a:pt x="3901440" y="1950720"/>
                  </a:cubicBezTo>
                  <a:cubicBezTo>
                    <a:pt x="3901440" y="1801273"/>
                    <a:pt x="3779901" y="1679734"/>
                    <a:pt x="3630454" y="1679734"/>
                  </a:cubicBezTo>
                  <a:lnTo>
                    <a:pt x="3630454" y="1679734"/>
                  </a:lnTo>
                  <a:close/>
                  <a:moveTo>
                    <a:pt x="3054572" y="679133"/>
                  </a:moveTo>
                  <a:cubicBezTo>
                    <a:pt x="3077718" y="655987"/>
                    <a:pt x="3108103" y="644462"/>
                    <a:pt x="3138392" y="644462"/>
                  </a:cubicBezTo>
                  <a:cubicBezTo>
                    <a:pt x="3168777" y="644462"/>
                    <a:pt x="3199162" y="655987"/>
                    <a:pt x="3222212" y="679133"/>
                  </a:cubicBezTo>
                  <a:cubicBezTo>
                    <a:pt x="3268504" y="725424"/>
                    <a:pt x="3268504" y="800672"/>
                    <a:pt x="3222212" y="846868"/>
                  </a:cubicBezTo>
                  <a:cubicBezTo>
                    <a:pt x="3199829" y="869252"/>
                    <a:pt x="3170015" y="881539"/>
                    <a:pt x="3138392" y="881539"/>
                  </a:cubicBezTo>
                  <a:cubicBezTo>
                    <a:pt x="3106770" y="881539"/>
                    <a:pt x="3076956" y="869252"/>
                    <a:pt x="3054572" y="846868"/>
                  </a:cubicBezTo>
                  <a:cubicBezTo>
                    <a:pt x="3054572" y="846868"/>
                    <a:pt x="3054572" y="846868"/>
                    <a:pt x="3054572" y="846868"/>
                  </a:cubicBezTo>
                  <a:cubicBezTo>
                    <a:pt x="3032189" y="824484"/>
                    <a:pt x="3019901" y="794671"/>
                    <a:pt x="3019901" y="763048"/>
                  </a:cubicBezTo>
                  <a:cubicBezTo>
                    <a:pt x="3019806" y="731330"/>
                    <a:pt x="3032189" y="701516"/>
                    <a:pt x="3054572" y="679133"/>
                  </a:cubicBezTo>
                  <a:lnTo>
                    <a:pt x="3054572" y="679133"/>
                  </a:lnTo>
                  <a:close/>
                  <a:moveTo>
                    <a:pt x="1832134" y="270986"/>
                  </a:moveTo>
                  <a:cubicBezTo>
                    <a:pt x="1832134" y="205550"/>
                    <a:pt x="1885379" y="152400"/>
                    <a:pt x="1950720" y="152400"/>
                  </a:cubicBezTo>
                  <a:cubicBezTo>
                    <a:pt x="2016157" y="152400"/>
                    <a:pt x="2069306" y="205645"/>
                    <a:pt x="2069306" y="270986"/>
                  </a:cubicBezTo>
                  <a:cubicBezTo>
                    <a:pt x="2069306" y="336423"/>
                    <a:pt x="2016062" y="389573"/>
                    <a:pt x="1950720" y="389573"/>
                  </a:cubicBezTo>
                  <a:cubicBezTo>
                    <a:pt x="1885283" y="389668"/>
                    <a:pt x="1832134" y="336423"/>
                    <a:pt x="1832134" y="270986"/>
                  </a:cubicBezTo>
                  <a:lnTo>
                    <a:pt x="1832134" y="270986"/>
                  </a:lnTo>
                  <a:close/>
                  <a:moveTo>
                    <a:pt x="679133" y="846868"/>
                  </a:moveTo>
                  <a:cubicBezTo>
                    <a:pt x="632841" y="800576"/>
                    <a:pt x="632841" y="725329"/>
                    <a:pt x="679133" y="679133"/>
                  </a:cubicBezTo>
                  <a:cubicBezTo>
                    <a:pt x="702278" y="655987"/>
                    <a:pt x="732663" y="644462"/>
                    <a:pt x="763048" y="644462"/>
                  </a:cubicBezTo>
                  <a:cubicBezTo>
                    <a:pt x="793433" y="644462"/>
                    <a:pt x="823817" y="655987"/>
                    <a:pt x="846868" y="679133"/>
                  </a:cubicBezTo>
                  <a:cubicBezTo>
                    <a:pt x="893159" y="725424"/>
                    <a:pt x="893159" y="800672"/>
                    <a:pt x="846868" y="846868"/>
                  </a:cubicBezTo>
                  <a:cubicBezTo>
                    <a:pt x="800576" y="893159"/>
                    <a:pt x="725329" y="893159"/>
                    <a:pt x="679133" y="846868"/>
                  </a:cubicBezTo>
                  <a:lnTo>
                    <a:pt x="679133" y="846868"/>
                  </a:lnTo>
                  <a:close/>
                  <a:moveTo>
                    <a:pt x="270986" y="2069306"/>
                  </a:moveTo>
                  <a:cubicBezTo>
                    <a:pt x="205550" y="2069306"/>
                    <a:pt x="152400" y="2016062"/>
                    <a:pt x="152400" y="1950720"/>
                  </a:cubicBezTo>
                  <a:cubicBezTo>
                    <a:pt x="152400" y="1885283"/>
                    <a:pt x="205645" y="1832134"/>
                    <a:pt x="270986" y="1832134"/>
                  </a:cubicBezTo>
                  <a:cubicBezTo>
                    <a:pt x="336423" y="1832134"/>
                    <a:pt x="389573" y="1885379"/>
                    <a:pt x="389573" y="1950720"/>
                  </a:cubicBezTo>
                  <a:cubicBezTo>
                    <a:pt x="389668" y="2016157"/>
                    <a:pt x="336423" y="2069306"/>
                    <a:pt x="270986" y="2069306"/>
                  </a:cubicBezTo>
                  <a:lnTo>
                    <a:pt x="270986" y="2069306"/>
                  </a:lnTo>
                  <a:close/>
                  <a:moveTo>
                    <a:pt x="846868" y="3222308"/>
                  </a:moveTo>
                  <a:cubicBezTo>
                    <a:pt x="824484" y="3244691"/>
                    <a:pt x="794671" y="3257074"/>
                    <a:pt x="762953" y="3257074"/>
                  </a:cubicBezTo>
                  <a:cubicBezTo>
                    <a:pt x="731234" y="3257074"/>
                    <a:pt x="701516" y="3244787"/>
                    <a:pt x="679133" y="3222308"/>
                  </a:cubicBezTo>
                  <a:cubicBezTo>
                    <a:pt x="632841" y="3176016"/>
                    <a:pt x="632841" y="3100864"/>
                    <a:pt x="679133" y="3054572"/>
                  </a:cubicBezTo>
                  <a:cubicBezTo>
                    <a:pt x="702278" y="3031427"/>
                    <a:pt x="732568" y="3019901"/>
                    <a:pt x="762953" y="3019901"/>
                  </a:cubicBezTo>
                  <a:cubicBezTo>
                    <a:pt x="793337" y="3019901"/>
                    <a:pt x="823722" y="3031427"/>
                    <a:pt x="846868" y="3054572"/>
                  </a:cubicBezTo>
                  <a:cubicBezTo>
                    <a:pt x="893159" y="3100864"/>
                    <a:pt x="893159" y="3176111"/>
                    <a:pt x="846868" y="3222308"/>
                  </a:cubicBezTo>
                  <a:lnTo>
                    <a:pt x="846868" y="3222308"/>
                  </a:lnTo>
                  <a:close/>
                  <a:moveTo>
                    <a:pt x="2069306" y="3630454"/>
                  </a:moveTo>
                  <a:cubicBezTo>
                    <a:pt x="2069306" y="3695891"/>
                    <a:pt x="2016062" y="3749040"/>
                    <a:pt x="1950720" y="3749040"/>
                  </a:cubicBezTo>
                  <a:cubicBezTo>
                    <a:pt x="1885283" y="3749040"/>
                    <a:pt x="1832134" y="3695795"/>
                    <a:pt x="1832134" y="3630454"/>
                  </a:cubicBezTo>
                  <a:cubicBezTo>
                    <a:pt x="1832134" y="3565017"/>
                    <a:pt x="1885379" y="3511868"/>
                    <a:pt x="1950720" y="3511868"/>
                  </a:cubicBezTo>
                  <a:cubicBezTo>
                    <a:pt x="2016157" y="3511868"/>
                    <a:pt x="2069306" y="3565017"/>
                    <a:pt x="2069306" y="3630454"/>
                  </a:cubicBezTo>
                  <a:lnTo>
                    <a:pt x="2069306" y="3630454"/>
                  </a:lnTo>
                  <a:close/>
                  <a:moveTo>
                    <a:pt x="3222308" y="3054572"/>
                  </a:moveTo>
                  <a:cubicBezTo>
                    <a:pt x="3268599" y="3100864"/>
                    <a:pt x="3268599" y="3176016"/>
                    <a:pt x="3222308" y="3222308"/>
                  </a:cubicBezTo>
                  <a:cubicBezTo>
                    <a:pt x="3199924" y="3244691"/>
                    <a:pt x="3170111" y="3257074"/>
                    <a:pt x="3138488" y="3257074"/>
                  </a:cubicBezTo>
                  <a:cubicBezTo>
                    <a:pt x="3106865" y="3257074"/>
                    <a:pt x="3077051" y="3244787"/>
                    <a:pt x="3054668" y="3222308"/>
                  </a:cubicBezTo>
                  <a:cubicBezTo>
                    <a:pt x="3008376" y="3176016"/>
                    <a:pt x="3008376" y="3100864"/>
                    <a:pt x="3054668" y="3054572"/>
                  </a:cubicBezTo>
                  <a:cubicBezTo>
                    <a:pt x="3054668" y="3054572"/>
                    <a:pt x="3054668" y="3054572"/>
                    <a:pt x="3054668" y="3054572"/>
                  </a:cubicBezTo>
                  <a:cubicBezTo>
                    <a:pt x="3054668" y="3054572"/>
                    <a:pt x="3054668" y="3054572"/>
                    <a:pt x="3054668" y="3054572"/>
                  </a:cubicBezTo>
                  <a:cubicBezTo>
                    <a:pt x="3077813" y="3031427"/>
                    <a:pt x="3108103" y="3019901"/>
                    <a:pt x="3138488" y="3019901"/>
                  </a:cubicBezTo>
                  <a:cubicBezTo>
                    <a:pt x="3168777" y="3019901"/>
                    <a:pt x="3199257" y="3031522"/>
                    <a:pt x="3222308" y="3054572"/>
                  </a:cubicBezTo>
                  <a:lnTo>
                    <a:pt x="3222308" y="3054572"/>
                  </a:lnTo>
                  <a:close/>
                  <a:moveTo>
                    <a:pt x="2593467" y="2579465"/>
                  </a:moveTo>
                  <a:cubicBezTo>
                    <a:pt x="2549271" y="2477548"/>
                    <a:pt x="2479739" y="2386394"/>
                    <a:pt x="2390585" y="2315909"/>
                  </a:cubicBezTo>
                  <a:cubicBezTo>
                    <a:pt x="2331149" y="2268760"/>
                    <a:pt x="2264188" y="2231993"/>
                    <a:pt x="2192941" y="2206371"/>
                  </a:cubicBezTo>
                  <a:cubicBezTo>
                    <a:pt x="2257520" y="2140458"/>
                    <a:pt x="2297430" y="2050161"/>
                    <a:pt x="2297430" y="1950815"/>
                  </a:cubicBezTo>
                  <a:cubicBezTo>
                    <a:pt x="2297430" y="1749266"/>
                    <a:pt x="2133505" y="1585341"/>
                    <a:pt x="1931956" y="1585341"/>
                  </a:cubicBezTo>
                  <a:cubicBezTo>
                    <a:pt x="1730407" y="1585341"/>
                    <a:pt x="1566482" y="1749266"/>
                    <a:pt x="1566482" y="1950815"/>
                  </a:cubicBezTo>
                  <a:cubicBezTo>
                    <a:pt x="1566482" y="2055495"/>
                    <a:pt x="1610773" y="2149888"/>
                    <a:pt x="1681448" y="2216563"/>
                  </a:cubicBezTo>
                  <a:cubicBezTo>
                    <a:pt x="1612583" y="2244566"/>
                    <a:pt x="1548289" y="2283333"/>
                    <a:pt x="1491329" y="2331911"/>
                  </a:cubicBezTo>
                  <a:cubicBezTo>
                    <a:pt x="1459325" y="2359247"/>
                    <a:pt x="1455420" y="2407349"/>
                    <a:pt x="1482757" y="2439353"/>
                  </a:cubicBezTo>
                  <a:cubicBezTo>
                    <a:pt x="1510093" y="2471357"/>
                    <a:pt x="1558195" y="2475166"/>
                    <a:pt x="1590199" y="2447925"/>
                  </a:cubicBezTo>
                  <a:cubicBezTo>
                    <a:pt x="1689640" y="2363057"/>
                    <a:pt x="1817751" y="2316290"/>
                    <a:pt x="1950720" y="2316290"/>
                  </a:cubicBezTo>
                  <a:cubicBezTo>
                    <a:pt x="2188940" y="2316290"/>
                    <a:pt x="2400110" y="2468499"/>
                    <a:pt x="2470595" y="2684526"/>
                  </a:cubicBezTo>
                  <a:cubicBezTo>
                    <a:pt x="2323719" y="2788920"/>
                    <a:pt x="2144268" y="2850356"/>
                    <a:pt x="1950720" y="2850356"/>
                  </a:cubicBezTo>
                  <a:cubicBezTo>
                    <a:pt x="1454658" y="2850356"/>
                    <a:pt x="1051179" y="2446782"/>
                    <a:pt x="1051179" y="1950815"/>
                  </a:cubicBezTo>
                  <a:cubicBezTo>
                    <a:pt x="1051179" y="1454753"/>
                    <a:pt x="1454658" y="1051274"/>
                    <a:pt x="1950720" y="1051274"/>
                  </a:cubicBezTo>
                  <a:cubicBezTo>
                    <a:pt x="2446687" y="1051274"/>
                    <a:pt x="2850261" y="1454753"/>
                    <a:pt x="2850261" y="1950815"/>
                  </a:cubicBezTo>
                  <a:cubicBezTo>
                    <a:pt x="2850261" y="2195227"/>
                    <a:pt x="2752249" y="2417159"/>
                    <a:pt x="2593467" y="2579465"/>
                  </a:cubicBezTo>
                  <a:lnTo>
                    <a:pt x="2593467" y="2579465"/>
                  </a:lnTo>
                  <a:close/>
                  <a:moveTo>
                    <a:pt x="1931956" y="2163794"/>
                  </a:moveTo>
                  <a:cubicBezTo>
                    <a:pt x="1814417" y="2163794"/>
                    <a:pt x="1718882" y="2068163"/>
                    <a:pt x="1718882" y="1950720"/>
                  </a:cubicBezTo>
                  <a:cubicBezTo>
                    <a:pt x="1718882" y="1833277"/>
                    <a:pt x="1814513" y="1737646"/>
                    <a:pt x="1931956" y="1737646"/>
                  </a:cubicBezTo>
                  <a:cubicBezTo>
                    <a:pt x="2049494" y="1737646"/>
                    <a:pt x="2145030" y="1833277"/>
                    <a:pt x="2145030" y="1950720"/>
                  </a:cubicBezTo>
                  <a:cubicBezTo>
                    <a:pt x="2145030" y="2068163"/>
                    <a:pt x="2049399" y="2163794"/>
                    <a:pt x="1931956" y="2163794"/>
                  </a:cubicBezTo>
                  <a:lnTo>
                    <a:pt x="1931956" y="2163794"/>
                  </a:lnTo>
                  <a:close/>
                  <a:moveTo>
                    <a:pt x="3630454" y="2069306"/>
                  </a:moveTo>
                  <a:cubicBezTo>
                    <a:pt x="3565017" y="2069306"/>
                    <a:pt x="3511868" y="2016062"/>
                    <a:pt x="3511868" y="1950720"/>
                  </a:cubicBezTo>
                  <a:cubicBezTo>
                    <a:pt x="3511868" y="1885283"/>
                    <a:pt x="3565112" y="1832134"/>
                    <a:pt x="3630454" y="1832134"/>
                  </a:cubicBezTo>
                  <a:cubicBezTo>
                    <a:pt x="3695891" y="1832134"/>
                    <a:pt x="3749040" y="1885379"/>
                    <a:pt x="3749040" y="1950720"/>
                  </a:cubicBezTo>
                  <a:cubicBezTo>
                    <a:pt x="3749040" y="2016157"/>
                    <a:pt x="3695891" y="2069306"/>
                    <a:pt x="3630454" y="2069306"/>
                  </a:cubicBezTo>
                  <a:lnTo>
                    <a:pt x="3630454" y="206930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87" name="Freihandform: Form 86">
              <a:extLst>
                <a:ext uri="{FF2B5EF4-FFF2-40B4-BE49-F238E27FC236}">
                  <a16:creationId xmlns:a16="http://schemas.microsoft.com/office/drawing/2014/main" id="{D12ECA02-9603-422A-B5B2-D6CF4724F737}"/>
                </a:ext>
              </a:extLst>
            </p:cNvPr>
            <p:cNvSpPr/>
            <p:nvPr/>
          </p:nvSpPr>
          <p:spPr bwMode="gray">
            <a:xfrm>
              <a:off x="5479890" y="3927728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  <a:gd name="connsiteX5" fmla="*/ 152400 w 152400"/>
                <a:gd name="connsiteY5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301"/>
                    <a:pt x="118301" y="152400"/>
                    <a:pt x="76200" y="152400"/>
                  </a:cubicBezTo>
                  <a:cubicBezTo>
                    <a:pt x="34100" y="152400"/>
                    <a:pt x="0" y="118301"/>
                    <a:pt x="0" y="76200"/>
                  </a:cubicBezTo>
                  <a:cubicBezTo>
                    <a:pt x="0" y="34100"/>
                    <a:pt x="34100" y="0"/>
                    <a:pt x="76200" y="0"/>
                  </a:cubicBezTo>
                  <a:cubicBezTo>
                    <a:pt x="118301" y="0"/>
                    <a:pt x="152400" y="34100"/>
                    <a:pt x="152400" y="76200"/>
                  </a:cubicBezTo>
                  <a:lnTo>
                    <a:pt x="152400" y="7620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</p:grpSp>
      <p:grpSp>
        <p:nvGrpSpPr>
          <p:cNvPr id="88" name="Grafik 238">
            <a:extLst>
              <a:ext uri="{FF2B5EF4-FFF2-40B4-BE49-F238E27FC236}">
                <a16:creationId xmlns:a16="http://schemas.microsoft.com/office/drawing/2014/main" id="{54D6987A-AD42-4804-B6BE-803C4269E6FD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779544" y="2214085"/>
            <a:ext cx="868880" cy="867117"/>
            <a:chOff x="4147342" y="1485900"/>
            <a:chExt cx="3894009" cy="3886104"/>
          </a:xfrm>
          <a:solidFill>
            <a:schemeClr val="accent1"/>
          </a:solidFill>
        </p:grpSpPr>
        <p:sp>
          <p:nvSpPr>
            <p:cNvPr id="89" name="Freihandform: Form 88">
              <a:extLst>
                <a:ext uri="{FF2B5EF4-FFF2-40B4-BE49-F238E27FC236}">
                  <a16:creationId xmlns:a16="http://schemas.microsoft.com/office/drawing/2014/main" id="{25C9272C-2E26-4A81-BACC-3EDF9D17D47A}"/>
                </a:ext>
              </a:extLst>
            </p:cNvPr>
            <p:cNvSpPr/>
            <p:nvPr/>
          </p:nvSpPr>
          <p:spPr bwMode="gray">
            <a:xfrm>
              <a:off x="6928738" y="3892105"/>
              <a:ext cx="574547" cy="1403984"/>
            </a:xfrm>
            <a:custGeom>
              <a:avLst/>
              <a:gdLst>
                <a:gd name="connsiteX0" fmla="*/ 352330 w 574547"/>
                <a:gd name="connsiteY0" fmla="*/ 585883 h 1403984"/>
                <a:gd name="connsiteX1" fmla="*/ 352330 w 574547"/>
                <a:gd name="connsiteY1" fmla="*/ 31909 h 1403984"/>
                <a:gd name="connsiteX2" fmla="*/ 0 w 574547"/>
                <a:gd name="connsiteY2" fmla="*/ 0 h 1403984"/>
                <a:gd name="connsiteX3" fmla="*/ 0 w 574547"/>
                <a:gd name="connsiteY3" fmla="*/ 1403985 h 1403984"/>
                <a:gd name="connsiteX4" fmla="*/ 47530 w 574547"/>
                <a:gd name="connsiteY4" fmla="*/ 1403985 h 1403984"/>
                <a:gd name="connsiteX5" fmla="*/ 47530 w 574547"/>
                <a:gd name="connsiteY5" fmla="*/ 585883 h 1403984"/>
                <a:gd name="connsiteX6" fmla="*/ 358997 w 574547"/>
                <a:gd name="connsiteY6" fmla="*/ 1337691 h 1403984"/>
                <a:gd name="connsiteX7" fmla="*/ 574548 w 574547"/>
                <a:gd name="connsiteY7" fmla="*/ 1122140 h 1403984"/>
                <a:gd name="connsiteX8" fmla="*/ 352330 w 574547"/>
                <a:gd name="connsiteY8" fmla="*/ 585883 h 1403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547" h="1403984">
                  <a:moveTo>
                    <a:pt x="352330" y="585883"/>
                  </a:moveTo>
                  <a:lnTo>
                    <a:pt x="352330" y="31909"/>
                  </a:lnTo>
                  <a:lnTo>
                    <a:pt x="0" y="0"/>
                  </a:lnTo>
                  <a:lnTo>
                    <a:pt x="0" y="1403985"/>
                  </a:lnTo>
                  <a:lnTo>
                    <a:pt x="47530" y="1403985"/>
                  </a:lnTo>
                  <a:lnTo>
                    <a:pt x="47530" y="585883"/>
                  </a:lnTo>
                  <a:cubicBezTo>
                    <a:pt x="47530" y="869918"/>
                    <a:pt x="158115" y="1136904"/>
                    <a:pt x="358997" y="1337691"/>
                  </a:cubicBezTo>
                  <a:lnTo>
                    <a:pt x="574548" y="1122140"/>
                  </a:lnTo>
                  <a:cubicBezTo>
                    <a:pt x="431197" y="978980"/>
                    <a:pt x="352330" y="788480"/>
                    <a:pt x="352330" y="58588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0" name="Freihandform: Form 89">
              <a:extLst>
                <a:ext uri="{FF2B5EF4-FFF2-40B4-BE49-F238E27FC236}">
                  <a16:creationId xmlns:a16="http://schemas.microsoft.com/office/drawing/2014/main" id="{8D16DD9B-531E-4636-BFAC-FF4C1A02269A}"/>
                </a:ext>
              </a:extLst>
            </p:cNvPr>
            <p:cNvSpPr/>
            <p:nvPr/>
          </p:nvSpPr>
          <p:spPr bwMode="gray">
            <a:xfrm>
              <a:off x="4496624" y="2214372"/>
              <a:ext cx="1753742" cy="1643538"/>
            </a:xfrm>
            <a:custGeom>
              <a:avLst/>
              <a:gdLst>
                <a:gd name="connsiteX0" fmla="*/ 1601819 w 1753742"/>
                <a:gd name="connsiteY0" fmla="*/ 0 h 1643538"/>
                <a:gd name="connsiteX1" fmla="*/ 1449991 w 1753742"/>
                <a:gd name="connsiteY1" fmla="*/ 151828 h 1643538"/>
                <a:gd name="connsiteX2" fmla="*/ 858012 w 1753742"/>
                <a:gd name="connsiteY2" fmla="*/ 743807 h 1643538"/>
                <a:gd name="connsiteX3" fmla="*/ 749808 w 1753742"/>
                <a:gd name="connsiteY3" fmla="*/ 743807 h 1643538"/>
                <a:gd name="connsiteX4" fmla="*/ 740093 w 1753742"/>
                <a:gd name="connsiteY4" fmla="*/ 744283 h 1643538"/>
                <a:gd name="connsiteX5" fmla="*/ 730377 w 1753742"/>
                <a:gd name="connsiteY5" fmla="*/ 743807 h 1643538"/>
                <a:gd name="connsiteX6" fmla="*/ 622173 w 1753742"/>
                <a:gd name="connsiteY6" fmla="*/ 743807 h 1643538"/>
                <a:gd name="connsiteX7" fmla="*/ 30194 w 1753742"/>
                <a:gd name="connsiteY7" fmla="*/ 151828 h 1643538"/>
                <a:gd name="connsiteX8" fmla="*/ 12478 w 1753742"/>
                <a:gd name="connsiteY8" fmla="*/ 80677 h 1643538"/>
                <a:gd name="connsiteX9" fmla="*/ 0 w 1753742"/>
                <a:gd name="connsiteY9" fmla="*/ 140970 h 1643538"/>
                <a:gd name="connsiteX10" fmla="*/ 621221 w 1753742"/>
                <a:gd name="connsiteY10" fmla="*/ 993553 h 1643538"/>
                <a:gd name="connsiteX11" fmla="*/ 621221 w 1753742"/>
                <a:gd name="connsiteY11" fmla="*/ 1643539 h 1643538"/>
                <a:gd name="connsiteX12" fmla="*/ 1076516 w 1753742"/>
                <a:gd name="connsiteY12" fmla="*/ 1643539 h 1643538"/>
                <a:gd name="connsiteX13" fmla="*/ 1076516 w 1753742"/>
                <a:gd name="connsiteY13" fmla="*/ 1020508 h 1643538"/>
                <a:gd name="connsiteX14" fmla="*/ 1753743 w 1753742"/>
                <a:gd name="connsiteY14" fmla="*/ 151924 h 1643538"/>
                <a:gd name="connsiteX15" fmla="*/ 1601819 w 1753742"/>
                <a:gd name="connsiteY15" fmla="*/ 0 h 164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53742" h="1643538">
                  <a:moveTo>
                    <a:pt x="1601819" y="0"/>
                  </a:moveTo>
                  <a:cubicBezTo>
                    <a:pt x="1517999" y="0"/>
                    <a:pt x="1449991" y="68008"/>
                    <a:pt x="1449991" y="151828"/>
                  </a:cubicBezTo>
                  <a:cubicBezTo>
                    <a:pt x="1449991" y="478250"/>
                    <a:pt x="1184434" y="743807"/>
                    <a:pt x="858012" y="743807"/>
                  </a:cubicBezTo>
                  <a:lnTo>
                    <a:pt x="749808" y="743807"/>
                  </a:lnTo>
                  <a:cubicBezTo>
                    <a:pt x="746570" y="743807"/>
                    <a:pt x="743331" y="744093"/>
                    <a:pt x="740093" y="744283"/>
                  </a:cubicBezTo>
                  <a:cubicBezTo>
                    <a:pt x="736854" y="744093"/>
                    <a:pt x="733711" y="743807"/>
                    <a:pt x="730377" y="743807"/>
                  </a:cubicBezTo>
                  <a:lnTo>
                    <a:pt x="622173" y="743807"/>
                  </a:lnTo>
                  <a:cubicBezTo>
                    <a:pt x="295751" y="743807"/>
                    <a:pt x="30194" y="478250"/>
                    <a:pt x="30194" y="151828"/>
                  </a:cubicBezTo>
                  <a:cubicBezTo>
                    <a:pt x="30194" y="126111"/>
                    <a:pt x="23717" y="101917"/>
                    <a:pt x="12478" y="80677"/>
                  </a:cubicBezTo>
                  <a:cubicBezTo>
                    <a:pt x="4477" y="99155"/>
                    <a:pt x="0" y="119539"/>
                    <a:pt x="0" y="140970"/>
                  </a:cubicBezTo>
                  <a:cubicBezTo>
                    <a:pt x="0" y="539115"/>
                    <a:pt x="261175" y="877348"/>
                    <a:pt x="621221" y="993553"/>
                  </a:cubicBezTo>
                  <a:lnTo>
                    <a:pt x="621221" y="1643539"/>
                  </a:lnTo>
                  <a:lnTo>
                    <a:pt x="1076516" y="1643539"/>
                  </a:lnTo>
                  <a:lnTo>
                    <a:pt x="1076516" y="1020508"/>
                  </a:lnTo>
                  <a:cubicBezTo>
                    <a:pt x="1465136" y="922782"/>
                    <a:pt x="1753743" y="570452"/>
                    <a:pt x="1753743" y="151924"/>
                  </a:cubicBezTo>
                  <a:cubicBezTo>
                    <a:pt x="1753648" y="67913"/>
                    <a:pt x="1685735" y="0"/>
                    <a:pt x="160181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1" name="Freihandform: Form 90">
              <a:extLst>
                <a:ext uri="{FF2B5EF4-FFF2-40B4-BE49-F238E27FC236}">
                  <a16:creationId xmlns:a16="http://schemas.microsoft.com/office/drawing/2014/main" id="{5251C595-87B9-4DB6-9851-6DBB5B39C039}"/>
                </a:ext>
              </a:extLst>
            </p:cNvPr>
            <p:cNvSpPr/>
            <p:nvPr/>
          </p:nvSpPr>
          <p:spPr bwMode="gray">
            <a:xfrm>
              <a:off x="6373716" y="2231040"/>
              <a:ext cx="1591532" cy="1637537"/>
            </a:xfrm>
            <a:custGeom>
              <a:avLst/>
              <a:gdLst>
                <a:gd name="connsiteX0" fmla="*/ 970312 w 1591532"/>
                <a:gd name="connsiteY0" fmla="*/ 987647 h 1637537"/>
                <a:gd name="connsiteX1" fmla="*/ 1591532 w 1591532"/>
                <a:gd name="connsiteY1" fmla="*/ 135065 h 1637537"/>
                <a:gd name="connsiteX2" fmla="*/ 1508760 w 1591532"/>
                <a:gd name="connsiteY2" fmla="*/ 0 h 1637537"/>
                <a:gd name="connsiteX3" fmla="*/ 1370648 w 1591532"/>
                <a:gd name="connsiteY3" fmla="*/ 0 h 1637537"/>
                <a:gd name="connsiteX4" fmla="*/ 1287875 w 1591532"/>
                <a:gd name="connsiteY4" fmla="*/ 135065 h 1637537"/>
                <a:gd name="connsiteX5" fmla="*/ 695896 w 1591532"/>
                <a:gd name="connsiteY5" fmla="*/ 727043 h 1637537"/>
                <a:gd name="connsiteX6" fmla="*/ 587693 w 1591532"/>
                <a:gd name="connsiteY6" fmla="*/ 727043 h 1637537"/>
                <a:gd name="connsiteX7" fmla="*/ 577977 w 1591532"/>
                <a:gd name="connsiteY7" fmla="*/ 727520 h 1637537"/>
                <a:gd name="connsiteX8" fmla="*/ 568261 w 1591532"/>
                <a:gd name="connsiteY8" fmla="*/ 727043 h 1637537"/>
                <a:gd name="connsiteX9" fmla="*/ 460058 w 1591532"/>
                <a:gd name="connsiteY9" fmla="*/ 727043 h 1637537"/>
                <a:gd name="connsiteX10" fmla="*/ 0 w 1591532"/>
                <a:gd name="connsiteY10" fmla="*/ 507016 h 1637537"/>
                <a:gd name="connsiteX11" fmla="*/ 547592 w 1591532"/>
                <a:gd name="connsiteY11" fmla="*/ 1004221 h 1637537"/>
                <a:gd name="connsiteX12" fmla="*/ 547592 w 1591532"/>
                <a:gd name="connsiteY12" fmla="*/ 1637538 h 1637537"/>
                <a:gd name="connsiteX13" fmla="*/ 970217 w 1591532"/>
                <a:gd name="connsiteY13" fmla="*/ 1637538 h 1637537"/>
                <a:gd name="connsiteX14" fmla="*/ 970217 w 1591532"/>
                <a:gd name="connsiteY14" fmla="*/ 987647 h 1637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1532" h="1637537">
                  <a:moveTo>
                    <a:pt x="970312" y="987647"/>
                  </a:moveTo>
                  <a:cubicBezTo>
                    <a:pt x="1330357" y="871537"/>
                    <a:pt x="1591532" y="533210"/>
                    <a:pt x="1591532" y="135065"/>
                  </a:cubicBezTo>
                  <a:cubicBezTo>
                    <a:pt x="1591532" y="76105"/>
                    <a:pt x="1557909" y="25146"/>
                    <a:pt x="1508760" y="0"/>
                  </a:cubicBezTo>
                  <a:cubicBezTo>
                    <a:pt x="1465802" y="0"/>
                    <a:pt x="1419416" y="0"/>
                    <a:pt x="1370648" y="0"/>
                  </a:cubicBezTo>
                  <a:cubicBezTo>
                    <a:pt x="1321594" y="25146"/>
                    <a:pt x="1287875" y="76105"/>
                    <a:pt x="1287875" y="135065"/>
                  </a:cubicBezTo>
                  <a:cubicBezTo>
                    <a:pt x="1287875" y="461486"/>
                    <a:pt x="1022318" y="727043"/>
                    <a:pt x="695896" y="727043"/>
                  </a:cubicBezTo>
                  <a:lnTo>
                    <a:pt x="587693" y="727043"/>
                  </a:lnTo>
                  <a:cubicBezTo>
                    <a:pt x="584359" y="727043"/>
                    <a:pt x="581216" y="727329"/>
                    <a:pt x="577977" y="727520"/>
                  </a:cubicBezTo>
                  <a:cubicBezTo>
                    <a:pt x="574738" y="727329"/>
                    <a:pt x="571595" y="727043"/>
                    <a:pt x="568261" y="727043"/>
                  </a:cubicBezTo>
                  <a:lnTo>
                    <a:pt x="460058" y="727043"/>
                  </a:lnTo>
                  <a:cubicBezTo>
                    <a:pt x="274510" y="727043"/>
                    <a:pt x="108585" y="641128"/>
                    <a:pt x="0" y="507016"/>
                  </a:cubicBezTo>
                  <a:cubicBezTo>
                    <a:pt x="101917" y="741902"/>
                    <a:pt x="301657" y="924973"/>
                    <a:pt x="547592" y="1004221"/>
                  </a:cubicBezTo>
                  <a:lnTo>
                    <a:pt x="547592" y="1637538"/>
                  </a:lnTo>
                  <a:lnTo>
                    <a:pt x="970217" y="1637538"/>
                  </a:lnTo>
                  <a:lnTo>
                    <a:pt x="970217" y="987647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6A84DE82-EDCA-4073-8938-FA1FAF97B035}"/>
                </a:ext>
              </a:extLst>
            </p:cNvPr>
            <p:cNvSpPr/>
            <p:nvPr/>
          </p:nvSpPr>
          <p:spPr bwMode="gray">
            <a:xfrm>
              <a:off x="5130894" y="3857720"/>
              <a:ext cx="386810" cy="1438275"/>
            </a:xfrm>
            <a:custGeom>
              <a:avLst/>
              <a:gdLst>
                <a:gd name="connsiteX0" fmla="*/ 52769 w 386810"/>
                <a:gd name="connsiteY0" fmla="*/ 718280 h 1438275"/>
                <a:gd name="connsiteX1" fmla="*/ 0 w 386810"/>
                <a:gd name="connsiteY1" fmla="*/ 1029748 h 1438275"/>
                <a:gd name="connsiteX2" fmla="*/ 81439 w 386810"/>
                <a:gd name="connsiteY2" fmla="*/ 620268 h 1438275"/>
                <a:gd name="connsiteX3" fmla="*/ 81439 w 386810"/>
                <a:gd name="connsiteY3" fmla="*/ 1438275 h 1438275"/>
                <a:gd name="connsiteX4" fmla="*/ 386810 w 386810"/>
                <a:gd name="connsiteY4" fmla="*/ 1438275 h 1438275"/>
                <a:gd name="connsiteX5" fmla="*/ 386810 w 386810"/>
                <a:gd name="connsiteY5" fmla="*/ 0 h 1438275"/>
                <a:gd name="connsiteX6" fmla="*/ 61722 w 386810"/>
                <a:gd name="connsiteY6" fmla="*/ 1715 h 1438275"/>
                <a:gd name="connsiteX7" fmla="*/ 52769 w 386810"/>
                <a:gd name="connsiteY7" fmla="*/ 718280 h 1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810" h="1438275">
                  <a:moveTo>
                    <a:pt x="52769" y="718280"/>
                  </a:moveTo>
                  <a:cubicBezTo>
                    <a:pt x="52769" y="826008"/>
                    <a:pt x="34671" y="930974"/>
                    <a:pt x="0" y="1029748"/>
                  </a:cubicBezTo>
                  <a:cubicBezTo>
                    <a:pt x="53435" y="901732"/>
                    <a:pt x="81439" y="763143"/>
                    <a:pt x="81439" y="620268"/>
                  </a:cubicBezTo>
                  <a:lnTo>
                    <a:pt x="81439" y="1438275"/>
                  </a:lnTo>
                  <a:lnTo>
                    <a:pt x="386810" y="1438275"/>
                  </a:lnTo>
                  <a:lnTo>
                    <a:pt x="386810" y="0"/>
                  </a:lnTo>
                  <a:lnTo>
                    <a:pt x="61722" y="1715"/>
                  </a:lnTo>
                  <a:lnTo>
                    <a:pt x="52769" y="71828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96E6A6EC-C857-40C5-83A1-84D76B37C595}"/>
                </a:ext>
              </a:extLst>
            </p:cNvPr>
            <p:cNvSpPr/>
            <p:nvPr/>
          </p:nvSpPr>
          <p:spPr bwMode="gray">
            <a:xfrm>
              <a:off x="5174899" y="2458212"/>
              <a:ext cx="280987" cy="478916"/>
            </a:xfrm>
            <a:custGeom>
              <a:avLst/>
              <a:gdLst>
                <a:gd name="connsiteX0" fmla="*/ 140494 w 280987"/>
                <a:gd name="connsiteY0" fmla="*/ 0 h 478916"/>
                <a:gd name="connsiteX1" fmla="*/ 0 w 280987"/>
                <a:gd name="connsiteY1" fmla="*/ 217742 h 478916"/>
                <a:gd name="connsiteX2" fmla="*/ 0 w 280987"/>
                <a:gd name="connsiteY2" fmla="*/ 261175 h 478916"/>
                <a:gd name="connsiteX3" fmla="*/ 140494 w 280987"/>
                <a:gd name="connsiteY3" fmla="*/ 478917 h 478916"/>
                <a:gd name="connsiteX4" fmla="*/ 280988 w 280987"/>
                <a:gd name="connsiteY4" fmla="*/ 261175 h 478916"/>
                <a:gd name="connsiteX5" fmla="*/ 280988 w 280987"/>
                <a:gd name="connsiteY5" fmla="*/ 217742 h 478916"/>
                <a:gd name="connsiteX6" fmla="*/ 140494 w 280987"/>
                <a:gd name="connsiteY6" fmla="*/ 0 h 47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987" h="478916">
                  <a:moveTo>
                    <a:pt x="140494" y="0"/>
                  </a:moveTo>
                  <a:cubicBezTo>
                    <a:pt x="57626" y="37528"/>
                    <a:pt x="0" y="120872"/>
                    <a:pt x="0" y="217742"/>
                  </a:cubicBezTo>
                  <a:lnTo>
                    <a:pt x="0" y="261175"/>
                  </a:lnTo>
                  <a:cubicBezTo>
                    <a:pt x="0" y="358045"/>
                    <a:pt x="57626" y="441388"/>
                    <a:pt x="140494" y="478917"/>
                  </a:cubicBezTo>
                  <a:cubicBezTo>
                    <a:pt x="223361" y="441388"/>
                    <a:pt x="280988" y="358045"/>
                    <a:pt x="280988" y="261175"/>
                  </a:cubicBezTo>
                  <a:lnTo>
                    <a:pt x="280988" y="217742"/>
                  </a:lnTo>
                  <a:cubicBezTo>
                    <a:pt x="280988" y="120872"/>
                    <a:pt x="223266" y="37433"/>
                    <a:pt x="140494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B28A931A-0C25-42D1-9491-5649E1D4E86D}"/>
                </a:ext>
              </a:extLst>
            </p:cNvPr>
            <p:cNvSpPr/>
            <p:nvPr/>
          </p:nvSpPr>
          <p:spPr bwMode="gray">
            <a:xfrm>
              <a:off x="6929500" y="2458212"/>
              <a:ext cx="280987" cy="478916"/>
            </a:xfrm>
            <a:custGeom>
              <a:avLst/>
              <a:gdLst>
                <a:gd name="connsiteX0" fmla="*/ 140494 w 280987"/>
                <a:gd name="connsiteY0" fmla="*/ 0 h 478916"/>
                <a:gd name="connsiteX1" fmla="*/ 0 w 280987"/>
                <a:gd name="connsiteY1" fmla="*/ 217742 h 478916"/>
                <a:gd name="connsiteX2" fmla="*/ 0 w 280987"/>
                <a:gd name="connsiteY2" fmla="*/ 261175 h 478916"/>
                <a:gd name="connsiteX3" fmla="*/ 140494 w 280987"/>
                <a:gd name="connsiteY3" fmla="*/ 478917 h 478916"/>
                <a:gd name="connsiteX4" fmla="*/ 280988 w 280987"/>
                <a:gd name="connsiteY4" fmla="*/ 261175 h 478916"/>
                <a:gd name="connsiteX5" fmla="*/ 280988 w 280987"/>
                <a:gd name="connsiteY5" fmla="*/ 217742 h 478916"/>
                <a:gd name="connsiteX6" fmla="*/ 140494 w 280987"/>
                <a:gd name="connsiteY6" fmla="*/ 0 h 47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987" h="478916">
                  <a:moveTo>
                    <a:pt x="140494" y="0"/>
                  </a:moveTo>
                  <a:cubicBezTo>
                    <a:pt x="57626" y="37528"/>
                    <a:pt x="0" y="120872"/>
                    <a:pt x="0" y="217742"/>
                  </a:cubicBezTo>
                  <a:lnTo>
                    <a:pt x="0" y="261175"/>
                  </a:lnTo>
                  <a:cubicBezTo>
                    <a:pt x="0" y="358045"/>
                    <a:pt x="57626" y="441388"/>
                    <a:pt x="140494" y="478917"/>
                  </a:cubicBezTo>
                  <a:cubicBezTo>
                    <a:pt x="223361" y="441388"/>
                    <a:pt x="280988" y="358045"/>
                    <a:pt x="280988" y="261175"/>
                  </a:cubicBezTo>
                  <a:lnTo>
                    <a:pt x="280988" y="217742"/>
                  </a:lnTo>
                  <a:cubicBezTo>
                    <a:pt x="280988" y="120872"/>
                    <a:pt x="223361" y="37433"/>
                    <a:pt x="140494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FF8EEA09-3875-4E28-AF50-E9FD11FAB3FE}"/>
                </a:ext>
              </a:extLst>
            </p:cNvPr>
            <p:cNvSpPr/>
            <p:nvPr/>
          </p:nvSpPr>
          <p:spPr bwMode="gray">
            <a:xfrm>
              <a:off x="7268209" y="3406140"/>
              <a:ext cx="151733" cy="151828"/>
            </a:xfrm>
            <a:custGeom>
              <a:avLst/>
              <a:gdLst>
                <a:gd name="connsiteX0" fmla="*/ 75819 w 151733"/>
                <a:gd name="connsiteY0" fmla="*/ 0 h 151828"/>
                <a:gd name="connsiteX1" fmla="*/ 22193 w 151733"/>
                <a:gd name="connsiteY1" fmla="*/ 22288 h 151828"/>
                <a:gd name="connsiteX2" fmla="*/ 0 w 151733"/>
                <a:gd name="connsiteY2" fmla="*/ 75914 h 151828"/>
                <a:gd name="connsiteX3" fmla="*/ 22193 w 151733"/>
                <a:gd name="connsiteY3" fmla="*/ 129540 h 151828"/>
                <a:gd name="connsiteX4" fmla="*/ 75819 w 151733"/>
                <a:gd name="connsiteY4" fmla="*/ 151828 h 151828"/>
                <a:gd name="connsiteX5" fmla="*/ 129540 w 151733"/>
                <a:gd name="connsiteY5" fmla="*/ 129540 h 151828"/>
                <a:gd name="connsiteX6" fmla="*/ 151733 w 151733"/>
                <a:gd name="connsiteY6" fmla="*/ 75914 h 151828"/>
                <a:gd name="connsiteX7" fmla="*/ 129540 w 151733"/>
                <a:gd name="connsiteY7" fmla="*/ 22288 h 151828"/>
                <a:gd name="connsiteX8" fmla="*/ 75819 w 151733"/>
                <a:gd name="connsiteY8" fmla="*/ 0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733" h="151828">
                  <a:moveTo>
                    <a:pt x="75819" y="0"/>
                  </a:moveTo>
                  <a:cubicBezTo>
                    <a:pt x="55912" y="0"/>
                    <a:pt x="36290" y="8096"/>
                    <a:pt x="22193" y="22288"/>
                  </a:cubicBezTo>
                  <a:cubicBezTo>
                    <a:pt x="8096" y="36385"/>
                    <a:pt x="0" y="56007"/>
                    <a:pt x="0" y="75914"/>
                  </a:cubicBezTo>
                  <a:cubicBezTo>
                    <a:pt x="0" y="95917"/>
                    <a:pt x="8096" y="115443"/>
                    <a:pt x="22193" y="129540"/>
                  </a:cubicBezTo>
                  <a:cubicBezTo>
                    <a:pt x="36290" y="143637"/>
                    <a:pt x="55817" y="151828"/>
                    <a:pt x="75819" y="151828"/>
                  </a:cubicBezTo>
                  <a:cubicBezTo>
                    <a:pt x="95821" y="151828"/>
                    <a:pt x="115348" y="143732"/>
                    <a:pt x="129540" y="129540"/>
                  </a:cubicBezTo>
                  <a:cubicBezTo>
                    <a:pt x="143637" y="115443"/>
                    <a:pt x="151733" y="95821"/>
                    <a:pt x="151733" y="75914"/>
                  </a:cubicBezTo>
                  <a:cubicBezTo>
                    <a:pt x="151733" y="55817"/>
                    <a:pt x="143637" y="36385"/>
                    <a:pt x="129540" y="22288"/>
                  </a:cubicBezTo>
                  <a:cubicBezTo>
                    <a:pt x="115443" y="8096"/>
                    <a:pt x="95821" y="0"/>
                    <a:pt x="75819" y="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27066CB8-7E74-4E55-AC84-D0A37AE001B1}"/>
                </a:ext>
              </a:extLst>
            </p:cNvPr>
            <p:cNvSpPr/>
            <p:nvPr/>
          </p:nvSpPr>
          <p:spPr bwMode="gray">
            <a:xfrm>
              <a:off x="4147342" y="2138457"/>
              <a:ext cx="3894009" cy="3233547"/>
            </a:xfrm>
            <a:custGeom>
              <a:avLst/>
              <a:gdLst>
                <a:gd name="connsiteX0" fmla="*/ 3666173 w 3894010"/>
                <a:gd name="connsiteY0" fmla="*/ 0 h 3233546"/>
                <a:gd name="connsiteX1" fmla="*/ 3438525 w 3894010"/>
                <a:gd name="connsiteY1" fmla="*/ 227743 h 3233546"/>
                <a:gd name="connsiteX2" fmla="*/ 3112580 w 3894010"/>
                <a:gd name="connsiteY2" fmla="*/ 707422 h 3233546"/>
                <a:gd name="connsiteX3" fmla="*/ 3139154 w 3894010"/>
                <a:gd name="connsiteY3" fmla="*/ 580930 h 3233546"/>
                <a:gd name="connsiteX4" fmla="*/ 3139154 w 3894010"/>
                <a:gd name="connsiteY4" fmla="*/ 537496 h 3233546"/>
                <a:gd name="connsiteX5" fmla="*/ 2824353 w 3894010"/>
                <a:gd name="connsiteY5" fmla="*/ 222694 h 3233546"/>
                <a:gd name="connsiteX6" fmla="*/ 2509552 w 3894010"/>
                <a:gd name="connsiteY6" fmla="*/ 537496 h 3233546"/>
                <a:gd name="connsiteX7" fmla="*/ 2509552 w 3894010"/>
                <a:gd name="connsiteY7" fmla="*/ 580930 h 3233546"/>
                <a:gd name="connsiteX8" fmla="*/ 2543842 w 3894010"/>
                <a:gd name="connsiteY8" fmla="*/ 723614 h 3233546"/>
                <a:gd name="connsiteX9" fmla="*/ 2170557 w 3894010"/>
                <a:gd name="connsiteY9" fmla="*/ 227743 h 3233546"/>
                <a:gd name="connsiteX10" fmla="*/ 1942814 w 3894010"/>
                <a:gd name="connsiteY10" fmla="*/ 0 h 3233546"/>
                <a:gd name="connsiteX11" fmla="*/ 1715072 w 3894010"/>
                <a:gd name="connsiteY11" fmla="*/ 227743 h 3233546"/>
                <a:gd name="connsiteX12" fmla="*/ 1718120 w 3894010"/>
                <a:gd name="connsiteY12" fmla="*/ 305181 h 3233546"/>
                <a:gd name="connsiteX13" fmla="*/ 1716119 w 3894010"/>
                <a:gd name="connsiteY13" fmla="*/ 313753 h 3233546"/>
                <a:gd name="connsiteX14" fmla="*/ 1349978 w 3894010"/>
                <a:gd name="connsiteY14" fmla="*/ 723900 h 3233546"/>
                <a:gd name="connsiteX15" fmla="*/ 1384459 w 3894010"/>
                <a:gd name="connsiteY15" fmla="*/ 580930 h 3233546"/>
                <a:gd name="connsiteX16" fmla="*/ 1384459 w 3894010"/>
                <a:gd name="connsiteY16" fmla="*/ 537496 h 3233546"/>
                <a:gd name="connsiteX17" fmla="*/ 1069658 w 3894010"/>
                <a:gd name="connsiteY17" fmla="*/ 222694 h 3233546"/>
                <a:gd name="connsiteX18" fmla="*/ 754856 w 3894010"/>
                <a:gd name="connsiteY18" fmla="*/ 537496 h 3233546"/>
                <a:gd name="connsiteX19" fmla="*/ 754856 w 3894010"/>
                <a:gd name="connsiteY19" fmla="*/ 580930 h 3233546"/>
                <a:gd name="connsiteX20" fmla="*/ 781431 w 3894010"/>
                <a:gd name="connsiteY20" fmla="*/ 707422 h 3233546"/>
                <a:gd name="connsiteX21" fmla="*/ 455486 w 3894010"/>
                <a:gd name="connsiteY21" fmla="*/ 227743 h 3233546"/>
                <a:gd name="connsiteX22" fmla="*/ 227838 w 3894010"/>
                <a:gd name="connsiteY22" fmla="*/ 0 h 3233546"/>
                <a:gd name="connsiteX23" fmla="*/ 0 w 3894010"/>
                <a:gd name="connsiteY23" fmla="*/ 227648 h 3233546"/>
                <a:gd name="connsiteX24" fmla="*/ 190500 w 3894010"/>
                <a:gd name="connsiteY24" fmla="*/ 804862 h 3233546"/>
                <a:gd name="connsiteX25" fmla="*/ 621221 w 3894010"/>
                <a:gd name="connsiteY25" fmla="*/ 1133856 h 3233546"/>
                <a:gd name="connsiteX26" fmla="*/ 621221 w 3894010"/>
                <a:gd name="connsiteY26" fmla="*/ 1730312 h 3233546"/>
                <a:gd name="connsiteX27" fmla="*/ 684276 w 3894010"/>
                <a:gd name="connsiteY27" fmla="*/ 1804988 h 3233546"/>
                <a:gd name="connsiteX28" fmla="*/ 684276 w 3894010"/>
                <a:gd name="connsiteY28" fmla="*/ 2339531 h 3233546"/>
                <a:gd name="connsiteX29" fmla="*/ 484346 w 3894010"/>
                <a:gd name="connsiteY29" fmla="*/ 2822162 h 3233546"/>
                <a:gd name="connsiteX30" fmla="*/ 462153 w 3894010"/>
                <a:gd name="connsiteY30" fmla="*/ 2875883 h 3233546"/>
                <a:gd name="connsiteX31" fmla="*/ 484346 w 3894010"/>
                <a:gd name="connsiteY31" fmla="*/ 2929509 h 3233546"/>
                <a:gd name="connsiteX32" fmla="*/ 699897 w 3894010"/>
                <a:gd name="connsiteY32" fmla="*/ 3145060 h 3233546"/>
                <a:gd name="connsiteX33" fmla="*/ 753523 w 3894010"/>
                <a:gd name="connsiteY33" fmla="*/ 3167253 h 3233546"/>
                <a:gd name="connsiteX34" fmla="*/ 807244 w 3894010"/>
                <a:gd name="connsiteY34" fmla="*/ 3145060 h 3233546"/>
                <a:gd name="connsiteX35" fmla="*/ 989076 w 3894010"/>
                <a:gd name="connsiteY35" fmla="*/ 2908554 h 3233546"/>
                <a:gd name="connsiteX36" fmla="*/ 989076 w 3894010"/>
                <a:gd name="connsiteY36" fmla="*/ 3157633 h 3233546"/>
                <a:gd name="connsiteX37" fmla="*/ 1064990 w 3894010"/>
                <a:gd name="connsiteY37" fmla="*/ 3233547 h 3233546"/>
                <a:gd name="connsiteX38" fmla="*/ 1370362 w 3894010"/>
                <a:gd name="connsiteY38" fmla="*/ 3233547 h 3233546"/>
                <a:gd name="connsiteX39" fmla="*/ 1446276 w 3894010"/>
                <a:gd name="connsiteY39" fmla="*/ 3157633 h 3233546"/>
                <a:gd name="connsiteX40" fmla="*/ 1446276 w 3894010"/>
                <a:gd name="connsiteY40" fmla="*/ 2603564 h 3233546"/>
                <a:gd name="connsiteX41" fmla="*/ 1370362 w 3894010"/>
                <a:gd name="connsiteY41" fmla="*/ 2527649 h 3233546"/>
                <a:gd name="connsiteX42" fmla="*/ 1294448 w 3894010"/>
                <a:gd name="connsiteY42" fmla="*/ 2603564 h 3233546"/>
                <a:gd name="connsiteX43" fmla="*/ 1294448 w 3894010"/>
                <a:gd name="connsiteY43" fmla="*/ 3081718 h 3233546"/>
                <a:gd name="connsiteX44" fmla="*/ 1140905 w 3894010"/>
                <a:gd name="connsiteY44" fmla="*/ 3081718 h 3233546"/>
                <a:gd name="connsiteX45" fmla="*/ 1140905 w 3894010"/>
                <a:gd name="connsiteY45" fmla="*/ 2024634 h 3233546"/>
                <a:gd name="connsiteX46" fmla="*/ 1064990 w 3894010"/>
                <a:gd name="connsiteY46" fmla="*/ 1948720 h 3233546"/>
                <a:gd name="connsiteX47" fmla="*/ 989076 w 3894010"/>
                <a:gd name="connsiteY47" fmla="*/ 2024634 h 3233546"/>
                <a:gd name="connsiteX48" fmla="*/ 989076 w 3894010"/>
                <a:gd name="connsiteY48" fmla="*/ 2339531 h 3233546"/>
                <a:gd name="connsiteX49" fmla="*/ 751523 w 3894010"/>
                <a:gd name="connsiteY49" fmla="*/ 2981992 h 3233546"/>
                <a:gd name="connsiteX50" fmla="*/ 642938 w 3894010"/>
                <a:gd name="connsiteY50" fmla="*/ 2873407 h 3233546"/>
                <a:gd name="connsiteX51" fmla="*/ 836009 w 3894010"/>
                <a:gd name="connsiteY51" fmla="*/ 2339531 h 3233546"/>
                <a:gd name="connsiteX52" fmla="*/ 836009 w 3894010"/>
                <a:gd name="connsiteY52" fmla="*/ 1806131 h 3233546"/>
                <a:gd name="connsiteX53" fmla="*/ 1294448 w 3894010"/>
                <a:gd name="connsiteY53" fmla="*/ 1806131 h 3233546"/>
                <a:gd name="connsiteX54" fmla="*/ 1294448 w 3894010"/>
                <a:gd name="connsiteY54" fmla="*/ 2067116 h 3233546"/>
                <a:gd name="connsiteX55" fmla="*/ 1370362 w 3894010"/>
                <a:gd name="connsiteY55" fmla="*/ 2143030 h 3233546"/>
                <a:gd name="connsiteX56" fmla="*/ 1446276 w 3894010"/>
                <a:gd name="connsiteY56" fmla="*/ 2067116 h 3233546"/>
                <a:gd name="connsiteX57" fmla="*/ 1446276 w 3894010"/>
                <a:gd name="connsiteY57" fmla="*/ 1803178 h 3233546"/>
                <a:gd name="connsiteX58" fmla="*/ 1501712 w 3894010"/>
                <a:gd name="connsiteY58" fmla="*/ 1730121 h 3233546"/>
                <a:gd name="connsiteX59" fmla="*/ 1501712 w 3894010"/>
                <a:gd name="connsiteY59" fmla="*/ 1153478 h 3233546"/>
                <a:gd name="connsiteX60" fmla="*/ 1946434 w 3894010"/>
                <a:gd name="connsiteY60" fmla="*/ 857250 h 3233546"/>
                <a:gd name="connsiteX61" fmla="*/ 2392204 w 3894010"/>
                <a:gd name="connsiteY61" fmla="*/ 1153478 h 3233546"/>
                <a:gd name="connsiteX62" fmla="*/ 2392204 w 3894010"/>
                <a:gd name="connsiteY62" fmla="*/ 1730121 h 3233546"/>
                <a:gd name="connsiteX63" fmla="*/ 2447639 w 3894010"/>
                <a:gd name="connsiteY63" fmla="*/ 1803178 h 3233546"/>
                <a:gd name="connsiteX64" fmla="*/ 2447639 w 3894010"/>
                <a:gd name="connsiteY64" fmla="*/ 3157538 h 3233546"/>
                <a:gd name="connsiteX65" fmla="*/ 2523554 w 3894010"/>
                <a:gd name="connsiteY65" fmla="*/ 3233452 h 3233546"/>
                <a:gd name="connsiteX66" fmla="*/ 2828925 w 3894010"/>
                <a:gd name="connsiteY66" fmla="*/ 3233452 h 3233546"/>
                <a:gd name="connsiteX67" fmla="*/ 2904839 w 3894010"/>
                <a:gd name="connsiteY67" fmla="*/ 3157538 h 3233546"/>
                <a:gd name="connsiteX68" fmla="*/ 2904839 w 3894010"/>
                <a:gd name="connsiteY68" fmla="*/ 2908459 h 3233546"/>
                <a:gd name="connsiteX69" fmla="*/ 3086672 w 3894010"/>
                <a:gd name="connsiteY69" fmla="*/ 3144965 h 3233546"/>
                <a:gd name="connsiteX70" fmla="*/ 3140297 w 3894010"/>
                <a:gd name="connsiteY70" fmla="*/ 3167158 h 3233546"/>
                <a:gd name="connsiteX71" fmla="*/ 3194018 w 3894010"/>
                <a:gd name="connsiteY71" fmla="*/ 3144965 h 3233546"/>
                <a:gd name="connsiteX72" fmla="*/ 3409569 w 3894010"/>
                <a:gd name="connsiteY72" fmla="*/ 2929414 h 3233546"/>
                <a:gd name="connsiteX73" fmla="*/ 3431762 w 3894010"/>
                <a:gd name="connsiteY73" fmla="*/ 2875788 h 3233546"/>
                <a:gd name="connsiteX74" fmla="*/ 3409569 w 3894010"/>
                <a:gd name="connsiteY74" fmla="*/ 2822067 h 3233546"/>
                <a:gd name="connsiteX75" fmla="*/ 3209639 w 3894010"/>
                <a:gd name="connsiteY75" fmla="*/ 2339435 h 3233546"/>
                <a:gd name="connsiteX76" fmla="*/ 3209639 w 3894010"/>
                <a:gd name="connsiteY76" fmla="*/ 1804892 h 3233546"/>
                <a:gd name="connsiteX77" fmla="*/ 3272695 w 3894010"/>
                <a:gd name="connsiteY77" fmla="*/ 1730216 h 3233546"/>
                <a:gd name="connsiteX78" fmla="*/ 3272695 w 3894010"/>
                <a:gd name="connsiteY78" fmla="*/ 1559909 h 3233546"/>
                <a:gd name="connsiteX79" fmla="*/ 3196781 w 3894010"/>
                <a:gd name="connsiteY79" fmla="*/ 1483995 h 3233546"/>
                <a:gd name="connsiteX80" fmla="*/ 3120866 w 3894010"/>
                <a:gd name="connsiteY80" fmla="*/ 1559909 h 3233546"/>
                <a:gd name="connsiteX81" fmla="*/ 3120866 w 3894010"/>
                <a:gd name="connsiteY81" fmla="*/ 1654397 h 3233546"/>
                <a:gd name="connsiteX82" fmla="*/ 2544032 w 3894010"/>
                <a:gd name="connsiteY82" fmla="*/ 1654397 h 3233546"/>
                <a:gd name="connsiteX83" fmla="*/ 2544032 w 3894010"/>
                <a:gd name="connsiteY83" fmla="*/ 1096328 h 3233546"/>
                <a:gd name="connsiteX84" fmla="*/ 2486692 w 3894010"/>
                <a:gd name="connsiteY84" fmla="*/ 1022699 h 3233546"/>
                <a:gd name="connsiteX85" fmla="*/ 1866900 w 3894010"/>
                <a:gd name="connsiteY85" fmla="*/ 227648 h 3233546"/>
                <a:gd name="connsiteX86" fmla="*/ 1942814 w 3894010"/>
                <a:gd name="connsiteY86" fmla="*/ 151733 h 3233546"/>
                <a:gd name="connsiteX87" fmla="*/ 2018729 w 3894010"/>
                <a:gd name="connsiteY87" fmla="*/ 227648 h 3233546"/>
                <a:gd name="connsiteX88" fmla="*/ 2686622 w 3894010"/>
                <a:gd name="connsiteY88" fmla="*/ 895540 h 3233546"/>
                <a:gd name="connsiteX89" fmla="*/ 2794445 w 3894010"/>
                <a:gd name="connsiteY89" fmla="*/ 895540 h 3233546"/>
                <a:gd name="connsiteX90" fmla="*/ 2829592 w 3894010"/>
                <a:gd name="connsiteY90" fmla="*/ 895540 h 3233546"/>
                <a:gd name="connsiteX91" fmla="*/ 2922461 w 3894010"/>
                <a:gd name="connsiteY91" fmla="*/ 895540 h 3233546"/>
                <a:gd name="connsiteX92" fmla="*/ 3590354 w 3894010"/>
                <a:gd name="connsiteY92" fmla="*/ 227648 h 3233546"/>
                <a:gd name="connsiteX93" fmla="*/ 3666268 w 3894010"/>
                <a:gd name="connsiteY93" fmla="*/ 151733 h 3233546"/>
                <a:gd name="connsiteX94" fmla="*/ 3742182 w 3894010"/>
                <a:gd name="connsiteY94" fmla="*/ 227648 h 3233546"/>
                <a:gd name="connsiteX95" fmla="*/ 3173540 w 3894010"/>
                <a:gd name="connsiteY95" fmla="*/ 1008031 h 3233546"/>
                <a:gd name="connsiteX96" fmla="*/ 3120962 w 3894010"/>
                <a:gd name="connsiteY96" fmla="*/ 1080230 h 3233546"/>
                <a:gd name="connsiteX97" fmla="*/ 3120962 w 3894010"/>
                <a:gd name="connsiteY97" fmla="*/ 1112044 h 3233546"/>
                <a:gd name="connsiteX98" fmla="*/ 3196876 w 3894010"/>
                <a:gd name="connsiteY98" fmla="*/ 1187958 h 3233546"/>
                <a:gd name="connsiteX99" fmla="*/ 3269171 w 3894010"/>
                <a:gd name="connsiteY99" fmla="*/ 1135190 h 3233546"/>
                <a:gd name="connsiteX100" fmla="*/ 3703511 w 3894010"/>
                <a:gd name="connsiteY100" fmla="*/ 804862 h 3233546"/>
                <a:gd name="connsiteX101" fmla="*/ 3894011 w 3894010"/>
                <a:gd name="connsiteY101" fmla="*/ 227648 h 3233546"/>
                <a:gd name="connsiteX102" fmla="*/ 3666173 w 3894010"/>
                <a:gd name="connsiteY102" fmla="*/ 0 h 3233546"/>
                <a:gd name="connsiteX103" fmla="*/ 3250883 w 3894010"/>
                <a:gd name="connsiteY103" fmla="*/ 2873407 h 3233546"/>
                <a:gd name="connsiteX104" fmla="*/ 3142298 w 3894010"/>
                <a:gd name="connsiteY104" fmla="*/ 2981992 h 3233546"/>
                <a:gd name="connsiteX105" fmla="*/ 2904744 w 3894010"/>
                <a:gd name="connsiteY105" fmla="*/ 2339531 h 3233546"/>
                <a:gd name="connsiteX106" fmla="*/ 2904744 w 3894010"/>
                <a:gd name="connsiteY106" fmla="*/ 2024634 h 3233546"/>
                <a:gd name="connsiteX107" fmla="*/ 2828830 w 3894010"/>
                <a:gd name="connsiteY107" fmla="*/ 1948720 h 3233546"/>
                <a:gd name="connsiteX108" fmla="*/ 2752916 w 3894010"/>
                <a:gd name="connsiteY108" fmla="*/ 2024634 h 3233546"/>
                <a:gd name="connsiteX109" fmla="*/ 2752916 w 3894010"/>
                <a:gd name="connsiteY109" fmla="*/ 3081623 h 3233546"/>
                <a:gd name="connsiteX110" fmla="*/ 2599373 w 3894010"/>
                <a:gd name="connsiteY110" fmla="*/ 3081623 h 3233546"/>
                <a:gd name="connsiteX111" fmla="*/ 2599373 w 3894010"/>
                <a:gd name="connsiteY111" fmla="*/ 1806131 h 3233546"/>
                <a:gd name="connsiteX112" fmla="*/ 3057811 w 3894010"/>
                <a:gd name="connsiteY112" fmla="*/ 1806131 h 3233546"/>
                <a:gd name="connsiteX113" fmla="*/ 3057811 w 3894010"/>
                <a:gd name="connsiteY113" fmla="*/ 2339531 h 3233546"/>
                <a:gd name="connsiteX114" fmla="*/ 3250883 w 3894010"/>
                <a:gd name="connsiteY114" fmla="*/ 2873407 h 3233546"/>
                <a:gd name="connsiteX115" fmla="*/ 906590 w 3894010"/>
                <a:gd name="connsiteY115" fmla="*/ 537401 h 3233546"/>
                <a:gd name="connsiteX116" fmla="*/ 1069658 w 3894010"/>
                <a:gd name="connsiteY116" fmla="*/ 374332 h 3233546"/>
                <a:gd name="connsiteX117" fmla="*/ 1232726 w 3894010"/>
                <a:gd name="connsiteY117" fmla="*/ 537401 h 3233546"/>
                <a:gd name="connsiteX118" fmla="*/ 1232726 w 3894010"/>
                <a:gd name="connsiteY118" fmla="*/ 580835 h 3233546"/>
                <a:gd name="connsiteX119" fmla="*/ 1072325 w 3894010"/>
                <a:gd name="connsiteY119" fmla="*/ 743712 h 3233546"/>
                <a:gd name="connsiteX120" fmla="*/ 1067086 w 3894010"/>
                <a:gd name="connsiteY120" fmla="*/ 743712 h 3233546"/>
                <a:gd name="connsiteX121" fmla="*/ 906685 w 3894010"/>
                <a:gd name="connsiteY121" fmla="*/ 580835 h 3233546"/>
                <a:gd name="connsiteX122" fmla="*/ 906590 w 3894010"/>
                <a:gd name="connsiteY122" fmla="*/ 537401 h 3233546"/>
                <a:gd name="connsiteX123" fmla="*/ 906590 w 3894010"/>
                <a:gd name="connsiteY123" fmla="*/ 537401 h 3233546"/>
                <a:gd name="connsiteX124" fmla="*/ 1349883 w 3894010"/>
                <a:gd name="connsiteY124" fmla="*/ 1096328 h 3233546"/>
                <a:gd name="connsiteX125" fmla="*/ 1349883 w 3894010"/>
                <a:gd name="connsiteY125" fmla="*/ 1654397 h 3233546"/>
                <a:gd name="connsiteX126" fmla="*/ 773049 w 3894010"/>
                <a:gd name="connsiteY126" fmla="*/ 1654397 h 3233546"/>
                <a:gd name="connsiteX127" fmla="*/ 773049 w 3894010"/>
                <a:gd name="connsiteY127" fmla="*/ 1080325 h 3233546"/>
                <a:gd name="connsiteX128" fmla="*/ 720471 w 3894010"/>
                <a:gd name="connsiteY128" fmla="*/ 1008126 h 3233546"/>
                <a:gd name="connsiteX129" fmla="*/ 151829 w 3894010"/>
                <a:gd name="connsiteY129" fmla="*/ 227838 h 3233546"/>
                <a:gd name="connsiteX130" fmla="*/ 227743 w 3894010"/>
                <a:gd name="connsiteY130" fmla="*/ 151924 h 3233546"/>
                <a:gd name="connsiteX131" fmla="*/ 303657 w 3894010"/>
                <a:gd name="connsiteY131" fmla="*/ 227838 h 3233546"/>
                <a:gd name="connsiteX132" fmla="*/ 971550 w 3894010"/>
                <a:gd name="connsiteY132" fmla="*/ 895731 h 3233546"/>
                <a:gd name="connsiteX133" fmla="*/ 1064133 w 3894010"/>
                <a:gd name="connsiteY133" fmla="*/ 895731 h 3233546"/>
                <a:gd name="connsiteX134" fmla="*/ 1099185 w 3894010"/>
                <a:gd name="connsiteY134" fmla="*/ 895731 h 3233546"/>
                <a:gd name="connsiteX135" fmla="*/ 1207389 w 3894010"/>
                <a:gd name="connsiteY135" fmla="*/ 895731 h 3233546"/>
                <a:gd name="connsiteX136" fmla="*/ 1640681 w 3894010"/>
                <a:gd name="connsiteY136" fmla="*/ 735711 h 3233546"/>
                <a:gd name="connsiteX137" fmla="*/ 1778413 w 3894010"/>
                <a:gd name="connsiteY137" fmla="*/ 573405 h 3233546"/>
                <a:gd name="connsiteX138" fmla="*/ 1854708 w 3894010"/>
                <a:gd name="connsiteY138" fmla="*/ 729901 h 3233546"/>
                <a:gd name="connsiteX139" fmla="*/ 1407319 w 3894010"/>
                <a:gd name="connsiteY139" fmla="*/ 1022890 h 3233546"/>
                <a:gd name="connsiteX140" fmla="*/ 1349883 w 3894010"/>
                <a:gd name="connsiteY140" fmla="*/ 1096328 h 3233546"/>
                <a:gd name="connsiteX141" fmla="*/ 2661190 w 3894010"/>
                <a:gd name="connsiteY141" fmla="*/ 537401 h 3233546"/>
                <a:gd name="connsiteX142" fmla="*/ 2824258 w 3894010"/>
                <a:gd name="connsiteY142" fmla="*/ 374332 h 3233546"/>
                <a:gd name="connsiteX143" fmla="*/ 2987326 w 3894010"/>
                <a:gd name="connsiteY143" fmla="*/ 537401 h 3233546"/>
                <a:gd name="connsiteX144" fmla="*/ 2987326 w 3894010"/>
                <a:gd name="connsiteY144" fmla="*/ 580835 h 3233546"/>
                <a:gd name="connsiteX145" fmla="*/ 2826925 w 3894010"/>
                <a:gd name="connsiteY145" fmla="*/ 743712 h 3233546"/>
                <a:gd name="connsiteX146" fmla="*/ 2821686 w 3894010"/>
                <a:gd name="connsiteY146" fmla="*/ 743712 h 3233546"/>
                <a:gd name="connsiteX147" fmla="*/ 2661285 w 3894010"/>
                <a:gd name="connsiteY147" fmla="*/ 580835 h 3233546"/>
                <a:gd name="connsiteX148" fmla="*/ 2661190 w 3894010"/>
                <a:gd name="connsiteY148" fmla="*/ 537401 h 3233546"/>
                <a:gd name="connsiteX149" fmla="*/ 2661190 w 3894010"/>
                <a:gd name="connsiteY149" fmla="*/ 537401 h 3233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3894010" h="3233546">
                  <a:moveTo>
                    <a:pt x="3666173" y="0"/>
                  </a:moveTo>
                  <a:cubicBezTo>
                    <a:pt x="3540633" y="0"/>
                    <a:pt x="3438525" y="102203"/>
                    <a:pt x="3438525" y="227743"/>
                  </a:cubicBezTo>
                  <a:cubicBezTo>
                    <a:pt x="3438525" y="445198"/>
                    <a:pt x="3303270" y="631507"/>
                    <a:pt x="3112580" y="707422"/>
                  </a:cubicBezTo>
                  <a:cubicBezTo>
                    <a:pt x="3129629" y="668655"/>
                    <a:pt x="3139154" y="625888"/>
                    <a:pt x="3139154" y="580930"/>
                  </a:cubicBezTo>
                  <a:lnTo>
                    <a:pt x="3139154" y="537496"/>
                  </a:lnTo>
                  <a:cubicBezTo>
                    <a:pt x="3139154" y="363855"/>
                    <a:pt x="2997899" y="222694"/>
                    <a:pt x="2824353" y="222694"/>
                  </a:cubicBezTo>
                  <a:cubicBezTo>
                    <a:pt x="2650808" y="222694"/>
                    <a:pt x="2509552" y="363950"/>
                    <a:pt x="2509552" y="537496"/>
                  </a:cubicBezTo>
                  <a:lnTo>
                    <a:pt x="2509552" y="580930"/>
                  </a:lnTo>
                  <a:cubicBezTo>
                    <a:pt x="2509552" y="632270"/>
                    <a:pt x="2522030" y="680752"/>
                    <a:pt x="2543842" y="723614"/>
                  </a:cubicBezTo>
                  <a:cubicBezTo>
                    <a:pt x="2328577" y="661511"/>
                    <a:pt x="2170557" y="462820"/>
                    <a:pt x="2170557" y="227743"/>
                  </a:cubicBezTo>
                  <a:cubicBezTo>
                    <a:pt x="2170557" y="102203"/>
                    <a:pt x="2068354" y="0"/>
                    <a:pt x="1942814" y="0"/>
                  </a:cubicBezTo>
                  <a:cubicBezTo>
                    <a:pt x="1817275" y="0"/>
                    <a:pt x="1715072" y="102203"/>
                    <a:pt x="1715072" y="227743"/>
                  </a:cubicBezTo>
                  <a:cubicBezTo>
                    <a:pt x="1715072" y="253746"/>
                    <a:pt x="1716119" y="279559"/>
                    <a:pt x="1718120" y="305181"/>
                  </a:cubicBezTo>
                  <a:cubicBezTo>
                    <a:pt x="1717358" y="307943"/>
                    <a:pt x="1716596" y="310801"/>
                    <a:pt x="1716119" y="313753"/>
                  </a:cubicBezTo>
                  <a:cubicBezTo>
                    <a:pt x="1682306" y="514350"/>
                    <a:pt x="1537145" y="670560"/>
                    <a:pt x="1349978" y="723900"/>
                  </a:cubicBezTo>
                  <a:cubicBezTo>
                    <a:pt x="1371981" y="680942"/>
                    <a:pt x="1384459" y="632365"/>
                    <a:pt x="1384459" y="580930"/>
                  </a:cubicBezTo>
                  <a:lnTo>
                    <a:pt x="1384459" y="537496"/>
                  </a:lnTo>
                  <a:cubicBezTo>
                    <a:pt x="1384459" y="363855"/>
                    <a:pt x="1243203" y="222694"/>
                    <a:pt x="1069658" y="222694"/>
                  </a:cubicBezTo>
                  <a:cubicBezTo>
                    <a:pt x="896112" y="222694"/>
                    <a:pt x="754856" y="363950"/>
                    <a:pt x="754856" y="537496"/>
                  </a:cubicBezTo>
                  <a:lnTo>
                    <a:pt x="754856" y="580930"/>
                  </a:lnTo>
                  <a:cubicBezTo>
                    <a:pt x="754856" y="625888"/>
                    <a:pt x="764381" y="668655"/>
                    <a:pt x="781431" y="707422"/>
                  </a:cubicBezTo>
                  <a:cubicBezTo>
                    <a:pt x="590741" y="631507"/>
                    <a:pt x="455486" y="445198"/>
                    <a:pt x="455486" y="227743"/>
                  </a:cubicBezTo>
                  <a:cubicBezTo>
                    <a:pt x="455486" y="102203"/>
                    <a:pt x="353378" y="0"/>
                    <a:pt x="227838" y="0"/>
                  </a:cubicBezTo>
                  <a:cubicBezTo>
                    <a:pt x="102108" y="0"/>
                    <a:pt x="0" y="102108"/>
                    <a:pt x="0" y="227648"/>
                  </a:cubicBezTo>
                  <a:cubicBezTo>
                    <a:pt x="0" y="437102"/>
                    <a:pt x="65913" y="636651"/>
                    <a:pt x="190500" y="804862"/>
                  </a:cubicBezTo>
                  <a:cubicBezTo>
                    <a:pt x="301466" y="954595"/>
                    <a:pt x="449485" y="1067467"/>
                    <a:pt x="621221" y="1133856"/>
                  </a:cubicBezTo>
                  <a:lnTo>
                    <a:pt x="621221" y="1730312"/>
                  </a:lnTo>
                  <a:cubicBezTo>
                    <a:pt x="621221" y="1767840"/>
                    <a:pt x="648462" y="1798891"/>
                    <a:pt x="684276" y="1804988"/>
                  </a:cubicBezTo>
                  <a:lnTo>
                    <a:pt x="684276" y="2339531"/>
                  </a:lnTo>
                  <a:cubicBezTo>
                    <a:pt x="684276" y="2521839"/>
                    <a:pt x="613315" y="2693289"/>
                    <a:pt x="484346" y="2822162"/>
                  </a:cubicBezTo>
                  <a:cubicBezTo>
                    <a:pt x="470154" y="2836355"/>
                    <a:pt x="462153" y="2855690"/>
                    <a:pt x="462153" y="2875883"/>
                  </a:cubicBezTo>
                  <a:cubicBezTo>
                    <a:pt x="462153" y="2895981"/>
                    <a:pt x="470154" y="2915317"/>
                    <a:pt x="484346" y="2929509"/>
                  </a:cubicBezTo>
                  <a:lnTo>
                    <a:pt x="699897" y="3145060"/>
                  </a:lnTo>
                  <a:cubicBezTo>
                    <a:pt x="714756" y="3159919"/>
                    <a:pt x="734092" y="3167253"/>
                    <a:pt x="753523" y="3167253"/>
                  </a:cubicBezTo>
                  <a:cubicBezTo>
                    <a:pt x="772954" y="3167253"/>
                    <a:pt x="792385" y="3159824"/>
                    <a:pt x="807244" y="3145060"/>
                  </a:cubicBezTo>
                  <a:cubicBezTo>
                    <a:pt x="878872" y="3073432"/>
                    <a:pt x="939641" y="2993898"/>
                    <a:pt x="989076" y="2908554"/>
                  </a:cubicBezTo>
                  <a:lnTo>
                    <a:pt x="989076" y="3157633"/>
                  </a:lnTo>
                  <a:cubicBezTo>
                    <a:pt x="989076" y="3199543"/>
                    <a:pt x="1023080" y="3233547"/>
                    <a:pt x="1064990" y="3233547"/>
                  </a:cubicBezTo>
                  <a:lnTo>
                    <a:pt x="1370362" y="3233547"/>
                  </a:lnTo>
                  <a:cubicBezTo>
                    <a:pt x="1412272" y="3233547"/>
                    <a:pt x="1446276" y="3199543"/>
                    <a:pt x="1446276" y="3157633"/>
                  </a:cubicBezTo>
                  <a:lnTo>
                    <a:pt x="1446276" y="2603564"/>
                  </a:lnTo>
                  <a:cubicBezTo>
                    <a:pt x="1446276" y="2561654"/>
                    <a:pt x="1412272" y="2527649"/>
                    <a:pt x="1370362" y="2527649"/>
                  </a:cubicBezTo>
                  <a:cubicBezTo>
                    <a:pt x="1328452" y="2527649"/>
                    <a:pt x="1294448" y="2561654"/>
                    <a:pt x="1294448" y="2603564"/>
                  </a:cubicBezTo>
                  <a:lnTo>
                    <a:pt x="1294448" y="3081718"/>
                  </a:lnTo>
                  <a:lnTo>
                    <a:pt x="1140905" y="3081718"/>
                  </a:lnTo>
                  <a:lnTo>
                    <a:pt x="1140905" y="2024634"/>
                  </a:lnTo>
                  <a:cubicBezTo>
                    <a:pt x="1140905" y="1982724"/>
                    <a:pt x="1106900" y="1948720"/>
                    <a:pt x="1064990" y="1948720"/>
                  </a:cubicBezTo>
                  <a:cubicBezTo>
                    <a:pt x="1023080" y="1948720"/>
                    <a:pt x="989076" y="1982724"/>
                    <a:pt x="989076" y="2024634"/>
                  </a:cubicBezTo>
                  <a:lnTo>
                    <a:pt x="989076" y="2339531"/>
                  </a:lnTo>
                  <a:cubicBezTo>
                    <a:pt x="989076" y="2577846"/>
                    <a:pt x="905256" y="2803208"/>
                    <a:pt x="751523" y="2981992"/>
                  </a:cubicBezTo>
                  <a:lnTo>
                    <a:pt x="642938" y="2873407"/>
                  </a:lnTo>
                  <a:cubicBezTo>
                    <a:pt x="768001" y="2723769"/>
                    <a:pt x="836009" y="2536889"/>
                    <a:pt x="836009" y="2339531"/>
                  </a:cubicBezTo>
                  <a:lnTo>
                    <a:pt x="836009" y="1806131"/>
                  </a:lnTo>
                  <a:lnTo>
                    <a:pt x="1294448" y="1806131"/>
                  </a:lnTo>
                  <a:lnTo>
                    <a:pt x="1294448" y="2067116"/>
                  </a:lnTo>
                  <a:cubicBezTo>
                    <a:pt x="1294448" y="2109026"/>
                    <a:pt x="1328452" y="2143030"/>
                    <a:pt x="1370362" y="2143030"/>
                  </a:cubicBezTo>
                  <a:cubicBezTo>
                    <a:pt x="1412272" y="2143030"/>
                    <a:pt x="1446276" y="2109026"/>
                    <a:pt x="1446276" y="2067116"/>
                  </a:cubicBezTo>
                  <a:lnTo>
                    <a:pt x="1446276" y="1803178"/>
                  </a:lnTo>
                  <a:cubicBezTo>
                    <a:pt x="1478280" y="1794224"/>
                    <a:pt x="1501712" y="1764983"/>
                    <a:pt x="1501712" y="1730121"/>
                  </a:cubicBezTo>
                  <a:lnTo>
                    <a:pt x="1501712" y="1153478"/>
                  </a:lnTo>
                  <a:cubicBezTo>
                    <a:pt x="1674305" y="1098518"/>
                    <a:pt x="1828419" y="995648"/>
                    <a:pt x="1946434" y="857250"/>
                  </a:cubicBezTo>
                  <a:cubicBezTo>
                    <a:pt x="2061782" y="992886"/>
                    <a:pt x="2214658" y="1097185"/>
                    <a:pt x="2392204" y="1153478"/>
                  </a:cubicBezTo>
                  <a:lnTo>
                    <a:pt x="2392204" y="1730121"/>
                  </a:lnTo>
                  <a:cubicBezTo>
                    <a:pt x="2392204" y="1764983"/>
                    <a:pt x="2415635" y="1794224"/>
                    <a:pt x="2447639" y="1803178"/>
                  </a:cubicBezTo>
                  <a:lnTo>
                    <a:pt x="2447639" y="3157538"/>
                  </a:lnTo>
                  <a:cubicBezTo>
                    <a:pt x="2447639" y="3199448"/>
                    <a:pt x="2481644" y="3233452"/>
                    <a:pt x="2523554" y="3233452"/>
                  </a:cubicBezTo>
                  <a:lnTo>
                    <a:pt x="2828925" y="3233452"/>
                  </a:lnTo>
                  <a:cubicBezTo>
                    <a:pt x="2870835" y="3233452"/>
                    <a:pt x="2904839" y="3199448"/>
                    <a:pt x="2904839" y="3157538"/>
                  </a:cubicBezTo>
                  <a:lnTo>
                    <a:pt x="2904839" y="2908459"/>
                  </a:lnTo>
                  <a:cubicBezTo>
                    <a:pt x="2954274" y="2993898"/>
                    <a:pt x="3015044" y="3073337"/>
                    <a:pt x="3086672" y="3144965"/>
                  </a:cubicBezTo>
                  <a:cubicBezTo>
                    <a:pt x="3101531" y="3159824"/>
                    <a:pt x="3120962" y="3167158"/>
                    <a:pt x="3140297" y="3167158"/>
                  </a:cubicBezTo>
                  <a:cubicBezTo>
                    <a:pt x="3159728" y="3167158"/>
                    <a:pt x="3179159" y="3159728"/>
                    <a:pt x="3194018" y="3144965"/>
                  </a:cubicBezTo>
                  <a:lnTo>
                    <a:pt x="3409569" y="2929414"/>
                  </a:lnTo>
                  <a:cubicBezTo>
                    <a:pt x="3423761" y="2915222"/>
                    <a:pt x="3431762" y="2895886"/>
                    <a:pt x="3431762" y="2875788"/>
                  </a:cubicBezTo>
                  <a:cubicBezTo>
                    <a:pt x="3431762" y="2855690"/>
                    <a:pt x="3423761" y="2836355"/>
                    <a:pt x="3409569" y="2822067"/>
                  </a:cubicBezTo>
                  <a:cubicBezTo>
                    <a:pt x="3280601" y="2693194"/>
                    <a:pt x="3209639" y="2521744"/>
                    <a:pt x="3209639" y="2339435"/>
                  </a:cubicBezTo>
                  <a:lnTo>
                    <a:pt x="3209639" y="1804892"/>
                  </a:lnTo>
                  <a:cubicBezTo>
                    <a:pt x="3245453" y="1798796"/>
                    <a:pt x="3272695" y="1767650"/>
                    <a:pt x="3272695" y="1730216"/>
                  </a:cubicBezTo>
                  <a:lnTo>
                    <a:pt x="3272695" y="1559909"/>
                  </a:lnTo>
                  <a:cubicBezTo>
                    <a:pt x="3272695" y="1517999"/>
                    <a:pt x="3238691" y="1483995"/>
                    <a:pt x="3196781" y="1483995"/>
                  </a:cubicBezTo>
                  <a:cubicBezTo>
                    <a:pt x="3154871" y="1483995"/>
                    <a:pt x="3120866" y="1517999"/>
                    <a:pt x="3120866" y="1559909"/>
                  </a:cubicBezTo>
                  <a:lnTo>
                    <a:pt x="3120866" y="1654397"/>
                  </a:lnTo>
                  <a:lnTo>
                    <a:pt x="2544032" y="1654397"/>
                  </a:lnTo>
                  <a:lnTo>
                    <a:pt x="2544032" y="1096328"/>
                  </a:lnTo>
                  <a:cubicBezTo>
                    <a:pt x="2544032" y="1061561"/>
                    <a:pt x="2520410" y="1031177"/>
                    <a:pt x="2486692" y="1022699"/>
                  </a:cubicBezTo>
                  <a:cubicBezTo>
                    <a:pt x="2121789" y="930878"/>
                    <a:pt x="1866900" y="603980"/>
                    <a:pt x="1866900" y="227648"/>
                  </a:cubicBezTo>
                  <a:cubicBezTo>
                    <a:pt x="1866900" y="185833"/>
                    <a:pt x="1900904" y="151733"/>
                    <a:pt x="1942814" y="151733"/>
                  </a:cubicBezTo>
                  <a:cubicBezTo>
                    <a:pt x="1984724" y="151733"/>
                    <a:pt x="2018729" y="185833"/>
                    <a:pt x="2018729" y="227648"/>
                  </a:cubicBezTo>
                  <a:cubicBezTo>
                    <a:pt x="2018729" y="595979"/>
                    <a:pt x="2318385" y="895540"/>
                    <a:pt x="2686622" y="895540"/>
                  </a:cubicBezTo>
                  <a:lnTo>
                    <a:pt x="2794445" y="895540"/>
                  </a:lnTo>
                  <a:cubicBezTo>
                    <a:pt x="2806160" y="895922"/>
                    <a:pt x="2817876" y="895731"/>
                    <a:pt x="2829592" y="895540"/>
                  </a:cubicBezTo>
                  <a:lnTo>
                    <a:pt x="2922461" y="895540"/>
                  </a:lnTo>
                  <a:cubicBezTo>
                    <a:pt x="3290792" y="895540"/>
                    <a:pt x="3590354" y="595884"/>
                    <a:pt x="3590354" y="227648"/>
                  </a:cubicBezTo>
                  <a:cubicBezTo>
                    <a:pt x="3590354" y="185833"/>
                    <a:pt x="3624358" y="151733"/>
                    <a:pt x="3666268" y="151733"/>
                  </a:cubicBezTo>
                  <a:cubicBezTo>
                    <a:pt x="3708083" y="151733"/>
                    <a:pt x="3742182" y="185833"/>
                    <a:pt x="3742182" y="227648"/>
                  </a:cubicBezTo>
                  <a:cubicBezTo>
                    <a:pt x="3742182" y="584645"/>
                    <a:pt x="3513678" y="898303"/>
                    <a:pt x="3173540" y="1008031"/>
                  </a:cubicBezTo>
                  <a:cubicBezTo>
                    <a:pt x="3142203" y="1018127"/>
                    <a:pt x="3120962" y="1047274"/>
                    <a:pt x="3120962" y="1080230"/>
                  </a:cubicBezTo>
                  <a:lnTo>
                    <a:pt x="3120962" y="1112044"/>
                  </a:lnTo>
                  <a:cubicBezTo>
                    <a:pt x="3120962" y="1153954"/>
                    <a:pt x="3154966" y="1187958"/>
                    <a:pt x="3196876" y="1187958"/>
                  </a:cubicBezTo>
                  <a:cubicBezTo>
                    <a:pt x="3230785" y="1187958"/>
                    <a:pt x="3259455" y="1165765"/>
                    <a:pt x="3269171" y="1135190"/>
                  </a:cubicBezTo>
                  <a:cubicBezTo>
                    <a:pt x="3442430" y="1068991"/>
                    <a:pt x="3591782" y="955643"/>
                    <a:pt x="3703511" y="804862"/>
                  </a:cubicBezTo>
                  <a:cubicBezTo>
                    <a:pt x="3828193" y="636651"/>
                    <a:pt x="3894011" y="437007"/>
                    <a:pt x="3894011" y="227648"/>
                  </a:cubicBezTo>
                  <a:cubicBezTo>
                    <a:pt x="3893820" y="102108"/>
                    <a:pt x="3791712" y="0"/>
                    <a:pt x="3666173" y="0"/>
                  </a:cubicBezTo>
                  <a:close/>
                  <a:moveTo>
                    <a:pt x="3250883" y="2873407"/>
                  </a:moveTo>
                  <a:lnTo>
                    <a:pt x="3142298" y="2981992"/>
                  </a:lnTo>
                  <a:cubicBezTo>
                    <a:pt x="2988564" y="2803208"/>
                    <a:pt x="2904744" y="2577751"/>
                    <a:pt x="2904744" y="2339531"/>
                  </a:cubicBezTo>
                  <a:lnTo>
                    <a:pt x="2904744" y="2024634"/>
                  </a:lnTo>
                  <a:cubicBezTo>
                    <a:pt x="2904744" y="1982724"/>
                    <a:pt x="2870740" y="1948720"/>
                    <a:pt x="2828830" y="1948720"/>
                  </a:cubicBezTo>
                  <a:cubicBezTo>
                    <a:pt x="2786920" y="1948720"/>
                    <a:pt x="2752916" y="1982724"/>
                    <a:pt x="2752916" y="2024634"/>
                  </a:cubicBezTo>
                  <a:lnTo>
                    <a:pt x="2752916" y="3081623"/>
                  </a:lnTo>
                  <a:lnTo>
                    <a:pt x="2599373" y="3081623"/>
                  </a:lnTo>
                  <a:lnTo>
                    <a:pt x="2599373" y="1806131"/>
                  </a:lnTo>
                  <a:lnTo>
                    <a:pt x="3057811" y="1806131"/>
                  </a:lnTo>
                  <a:lnTo>
                    <a:pt x="3057811" y="2339531"/>
                  </a:lnTo>
                  <a:cubicBezTo>
                    <a:pt x="3057811" y="2536889"/>
                    <a:pt x="3125915" y="2723769"/>
                    <a:pt x="3250883" y="2873407"/>
                  </a:cubicBezTo>
                  <a:close/>
                  <a:moveTo>
                    <a:pt x="906590" y="537401"/>
                  </a:moveTo>
                  <a:cubicBezTo>
                    <a:pt x="906590" y="447484"/>
                    <a:pt x="979742" y="374332"/>
                    <a:pt x="1069658" y="374332"/>
                  </a:cubicBezTo>
                  <a:cubicBezTo>
                    <a:pt x="1159574" y="374332"/>
                    <a:pt x="1232726" y="447484"/>
                    <a:pt x="1232726" y="537401"/>
                  </a:cubicBezTo>
                  <a:lnTo>
                    <a:pt x="1232726" y="580835"/>
                  </a:lnTo>
                  <a:cubicBezTo>
                    <a:pt x="1232726" y="669893"/>
                    <a:pt x="1161002" y="742283"/>
                    <a:pt x="1072325" y="743712"/>
                  </a:cubicBezTo>
                  <a:lnTo>
                    <a:pt x="1067086" y="743712"/>
                  </a:lnTo>
                  <a:cubicBezTo>
                    <a:pt x="978408" y="742283"/>
                    <a:pt x="906685" y="669798"/>
                    <a:pt x="906685" y="580835"/>
                  </a:cubicBezTo>
                  <a:lnTo>
                    <a:pt x="906590" y="537401"/>
                  </a:lnTo>
                  <a:lnTo>
                    <a:pt x="906590" y="537401"/>
                  </a:lnTo>
                  <a:close/>
                  <a:moveTo>
                    <a:pt x="1349883" y="1096328"/>
                  </a:moveTo>
                  <a:lnTo>
                    <a:pt x="1349883" y="1654397"/>
                  </a:lnTo>
                  <a:lnTo>
                    <a:pt x="773049" y="1654397"/>
                  </a:lnTo>
                  <a:lnTo>
                    <a:pt x="773049" y="1080325"/>
                  </a:lnTo>
                  <a:cubicBezTo>
                    <a:pt x="773049" y="1047369"/>
                    <a:pt x="751808" y="1018223"/>
                    <a:pt x="720471" y="1008126"/>
                  </a:cubicBezTo>
                  <a:cubicBezTo>
                    <a:pt x="380333" y="898398"/>
                    <a:pt x="151829" y="584835"/>
                    <a:pt x="151829" y="227838"/>
                  </a:cubicBezTo>
                  <a:cubicBezTo>
                    <a:pt x="151829" y="186023"/>
                    <a:pt x="185833" y="151924"/>
                    <a:pt x="227743" y="151924"/>
                  </a:cubicBezTo>
                  <a:cubicBezTo>
                    <a:pt x="269558" y="151924"/>
                    <a:pt x="303657" y="185928"/>
                    <a:pt x="303657" y="227838"/>
                  </a:cubicBezTo>
                  <a:cubicBezTo>
                    <a:pt x="303657" y="596170"/>
                    <a:pt x="603218" y="895731"/>
                    <a:pt x="971550" y="895731"/>
                  </a:cubicBezTo>
                  <a:lnTo>
                    <a:pt x="1064133" y="895731"/>
                  </a:lnTo>
                  <a:cubicBezTo>
                    <a:pt x="1075849" y="895922"/>
                    <a:pt x="1087469" y="896207"/>
                    <a:pt x="1099185" y="895731"/>
                  </a:cubicBezTo>
                  <a:lnTo>
                    <a:pt x="1207389" y="895731"/>
                  </a:lnTo>
                  <a:cubicBezTo>
                    <a:pt x="1366076" y="895731"/>
                    <a:pt x="1519904" y="838867"/>
                    <a:pt x="1640681" y="735711"/>
                  </a:cubicBezTo>
                  <a:cubicBezTo>
                    <a:pt x="1695355" y="688943"/>
                    <a:pt x="1741646" y="633984"/>
                    <a:pt x="1778413" y="573405"/>
                  </a:cubicBezTo>
                  <a:cubicBezTo>
                    <a:pt x="1799177" y="627983"/>
                    <a:pt x="1824800" y="680275"/>
                    <a:pt x="1854708" y="729901"/>
                  </a:cubicBezTo>
                  <a:cubicBezTo>
                    <a:pt x="1742123" y="874776"/>
                    <a:pt x="1584389" y="978313"/>
                    <a:pt x="1407319" y="1022890"/>
                  </a:cubicBezTo>
                  <a:cubicBezTo>
                    <a:pt x="1373505" y="1031177"/>
                    <a:pt x="1349883" y="1061561"/>
                    <a:pt x="1349883" y="1096328"/>
                  </a:cubicBezTo>
                  <a:close/>
                  <a:moveTo>
                    <a:pt x="2661190" y="537401"/>
                  </a:moveTo>
                  <a:cubicBezTo>
                    <a:pt x="2661190" y="447484"/>
                    <a:pt x="2734342" y="374332"/>
                    <a:pt x="2824258" y="374332"/>
                  </a:cubicBezTo>
                  <a:cubicBezTo>
                    <a:pt x="2914174" y="374332"/>
                    <a:pt x="2987326" y="447484"/>
                    <a:pt x="2987326" y="537401"/>
                  </a:cubicBezTo>
                  <a:lnTo>
                    <a:pt x="2987326" y="580835"/>
                  </a:lnTo>
                  <a:cubicBezTo>
                    <a:pt x="2987326" y="669893"/>
                    <a:pt x="2915603" y="742283"/>
                    <a:pt x="2826925" y="743712"/>
                  </a:cubicBezTo>
                  <a:lnTo>
                    <a:pt x="2821686" y="743712"/>
                  </a:lnTo>
                  <a:cubicBezTo>
                    <a:pt x="2733008" y="742283"/>
                    <a:pt x="2661285" y="669798"/>
                    <a:pt x="2661285" y="580835"/>
                  </a:cubicBezTo>
                  <a:lnTo>
                    <a:pt x="2661190" y="537401"/>
                  </a:lnTo>
                  <a:lnTo>
                    <a:pt x="2661190" y="537401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7" name="Freihandform: Form 96">
              <a:extLst>
                <a:ext uri="{FF2B5EF4-FFF2-40B4-BE49-F238E27FC236}">
                  <a16:creationId xmlns:a16="http://schemas.microsoft.com/office/drawing/2014/main" id="{0F9C73EA-D872-4D8C-BE48-B91C970A7F0A}"/>
                </a:ext>
              </a:extLst>
            </p:cNvPr>
            <p:cNvSpPr/>
            <p:nvPr/>
          </p:nvSpPr>
          <p:spPr bwMode="gray">
            <a:xfrm>
              <a:off x="5441790" y="4402931"/>
              <a:ext cx="151828" cy="151828"/>
            </a:xfrm>
            <a:custGeom>
              <a:avLst/>
              <a:gdLst>
                <a:gd name="connsiteX0" fmla="*/ 75914 w 151828"/>
                <a:gd name="connsiteY0" fmla="*/ 0 h 151828"/>
                <a:gd name="connsiteX1" fmla="*/ 22289 w 151828"/>
                <a:gd name="connsiteY1" fmla="*/ 22288 h 151828"/>
                <a:gd name="connsiteX2" fmla="*/ 0 w 151828"/>
                <a:gd name="connsiteY2" fmla="*/ 75914 h 151828"/>
                <a:gd name="connsiteX3" fmla="*/ 22289 w 151828"/>
                <a:gd name="connsiteY3" fmla="*/ 129540 h 151828"/>
                <a:gd name="connsiteX4" fmla="*/ 75914 w 151828"/>
                <a:gd name="connsiteY4" fmla="*/ 151829 h 151828"/>
                <a:gd name="connsiteX5" fmla="*/ 129635 w 151828"/>
                <a:gd name="connsiteY5" fmla="*/ 129540 h 151828"/>
                <a:gd name="connsiteX6" fmla="*/ 151829 w 151828"/>
                <a:gd name="connsiteY6" fmla="*/ 75914 h 151828"/>
                <a:gd name="connsiteX7" fmla="*/ 129635 w 151828"/>
                <a:gd name="connsiteY7" fmla="*/ 22288 h 151828"/>
                <a:gd name="connsiteX8" fmla="*/ 75914 w 151828"/>
                <a:gd name="connsiteY8" fmla="*/ 0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828" h="151828">
                  <a:moveTo>
                    <a:pt x="75914" y="0"/>
                  </a:moveTo>
                  <a:cubicBezTo>
                    <a:pt x="55912" y="0"/>
                    <a:pt x="36386" y="8096"/>
                    <a:pt x="22289" y="22288"/>
                  </a:cubicBezTo>
                  <a:cubicBezTo>
                    <a:pt x="8192" y="36386"/>
                    <a:pt x="0" y="56007"/>
                    <a:pt x="0" y="75914"/>
                  </a:cubicBezTo>
                  <a:cubicBezTo>
                    <a:pt x="0" y="95917"/>
                    <a:pt x="8096" y="115443"/>
                    <a:pt x="22289" y="129540"/>
                  </a:cubicBezTo>
                  <a:cubicBezTo>
                    <a:pt x="36386" y="143732"/>
                    <a:pt x="56007" y="151829"/>
                    <a:pt x="75914" y="151829"/>
                  </a:cubicBezTo>
                  <a:cubicBezTo>
                    <a:pt x="95917" y="151829"/>
                    <a:pt x="115443" y="143732"/>
                    <a:pt x="129635" y="129540"/>
                  </a:cubicBezTo>
                  <a:cubicBezTo>
                    <a:pt x="143732" y="115443"/>
                    <a:pt x="151829" y="95821"/>
                    <a:pt x="151829" y="75914"/>
                  </a:cubicBezTo>
                  <a:cubicBezTo>
                    <a:pt x="151829" y="55912"/>
                    <a:pt x="143732" y="36386"/>
                    <a:pt x="129635" y="22288"/>
                  </a:cubicBezTo>
                  <a:cubicBezTo>
                    <a:pt x="115443" y="8096"/>
                    <a:pt x="95917" y="0"/>
                    <a:pt x="75914" y="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8" name="Freihandform: Form 97">
              <a:extLst>
                <a:ext uri="{FF2B5EF4-FFF2-40B4-BE49-F238E27FC236}">
                  <a16:creationId xmlns:a16="http://schemas.microsoft.com/office/drawing/2014/main" id="{D8CA0078-17FF-434F-AE32-DB89DD6C585B}"/>
                </a:ext>
              </a:extLst>
            </p:cNvPr>
            <p:cNvSpPr/>
            <p:nvPr/>
          </p:nvSpPr>
          <p:spPr bwMode="gray">
            <a:xfrm>
              <a:off x="7291735" y="1485900"/>
              <a:ext cx="151828" cy="246126"/>
            </a:xfrm>
            <a:custGeom>
              <a:avLst/>
              <a:gdLst>
                <a:gd name="connsiteX0" fmla="*/ 75914 w 151828"/>
                <a:gd name="connsiteY0" fmla="*/ 246126 h 246126"/>
                <a:gd name="connsiteX1" fmla="*/ 151829 w 151828"/>
                <a:gd name="connsiteY1" fmla="*/ 170212 h 246126"/>
                <a:gd name="connsiteX2" fmla="*/ 151829 w 151828"/>
                <a:gd name="connsiteY2" fmla="*/ 75914 h 246126"/>
                <a:gd name="connsiteX3" fmla="*/ 75914 w 151828"/>
                <a:gd name="connsiteY3" fmla="*/ 0 h 246126"/>
                <a:gd name="connsiteX4" fmla="*/ 0 w 151828"/>
                <a:gd name="connsiteY4" fmla="*/ 75914 h 246126"/>
                <a:gd name="connsiteX5" fmla="*/ 0 w 151828"/>
                <a:gd name="connsiteY5" fmla="*/ 170307 h 246126"/>
                <a:gd name="connsiteX6" fmla="*/ 75914 w 151828"/>
                <a:gd name="connsiteY6" fmla="*/ 246126 h 246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828" h="246126">
                  <a:moveTo>
                    <a:pt x="75914" y="246126"/>
                  </a:moveTo>
                  <a:cubicBezTo>
                    <a:pt x="117824" y="246126"/>
                    <a:pt x="151829" y="212122"/>
                    <a:pt x="151829" y="170212"/>
                  </a:cubicBezTo>
                  <a:lnTo>
                    <a:pt x="151829" y="75914"/>
                  </a:lnTo>
                  <a:cubicBezTo>
                    <a:pt x="151829" y="34004"/>
                    <a:pt x="117824" y="0"/>
                    <a:pt x="75914" y="0"/>
                  </a:cubicBezTo>
                  <a:cubicBezTo>
                    <a:pt x="34004" y="0"/>
                    <a:pt x="0" y="34004"/>
                    <a:pt x="0" y="75914"/>
                  </a:cubicBezTo>
                  <a:lnTo>
                    <a:pt x="0" y="170307"/>
                  </a:lnTo>
                  <a:cubicBezTo>
                    <a:pt x="0" y="212122"/>
                    <a:pt x="34004" y="246126"/>
                    <a:pt x="75914" y="246126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39D64C1F-CBF1-40AC-B70D-59D7F31C1D67}"/>
                </a:ext>
              </a:extLst>
            </p:cNvPr>
            <p:cNvSpPr/>
            <p:nvPr/>
          </p:nvSpPr>
          <p:spPr bwMode="gray">
            <a:xfrm>
              <a:off x="7291735" y="1937956"/>
              <a:ext cx="151828" cy="246221"/>
            </a:xfrm>
            <a:custGeom>
              <a:avLst/>
              <a:gdLst>
                <a:gd name="connsiteX0" fmla="*/ 75914 w 151828"/>
                <a:gd name="connsiteY0" fmla="*/ 246221 h 246221"/>
                <a:gd name="connsiteX1" fmla="*/ 151829 w 151828"/>
                <a:gd name="connsiteY1" fmla="*/ 170307 h 246221"/>
                <a:gd name="connsiteX2" fmla="*/ 151829 w 151828"/>
                <a:gd name="connsiteY2" fmla="*/ 75914 h 246221"/>
                <a:gd name="connsiteX3" fmla="*/ 75914 w 151828"/>
                <a:gd name="connsiteY3" fmla="*/ 0 h 246221"/>
                <a:gd name="connsiteX4" fmla="*/ 0 w 151828"/>
                <a:gd name="connsiteY4" fmla="*/ 75914 h 246221"/>
                <a:gd name="connsiteX5" fmla="*/ 0 w 151828"/>
                <a:gd name="connsiteY5" fmla="*/ 170307 h 246221"/>
                <a:gd name="connsiteX6" fmla="*/ 75914 w 151828"/>
                <a:gd name="connsiteY6" fmla="*/ 246221 h 2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828" h="246221">
                  <a:moveTo>
                    <a:pt x="75914" y="246221"/>
                  </a:moveTo>
                  <a:cubicBezTo>
                    <a:pt x="117824" y="246221"/>
                    <a:pt x="151829" y="212217"/>
                    <a:pt x="151829" y="170307"/>
                  </a:cubicBezTo>
                  <a:lnTo>
                    <a:pt x="151829" y="75914"/>
                  </a:lnTo>
                  <a:cubicBezTo>
                    <a:pt x="151829" y="34004"/>
                    <a:pt x="117824" y="0"/>
                    <a:pt x="75914" y="0"/>
                  </a:cubicBezTo>
                  <a:cubicBezTo>
                    <a:pt x="34004" y="0"/>
                    <a:pt x="0" y="34004"/>
                    <a:pt x="0" y="75914"/>
                  </a:cubicBezTo>
                  <a:lnTo>
                    <a:pt x="0" y="170307"/>
                  </a:lnTo>
                  <a:cubicBezTo>
                    <a:pt x="0" y="212217"/>
                    <a:pt x="34004" y="246221"/>
                    <a:pt x="75914" y="24622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D2609B9F-C8DD-497D-98E2-1F8D0116ED94}"/>
                </a:ext>
              </a:extLst>
            </p:cNvPr>
            <p:cNvSpPr/>
            <p:nvPr/>
          </p:nvSpPr>
          <p:spPr bwMode="gray">
            <a:xfrm>
              <a:off x="7470615" y="1759077"/>
              <a:ext cx="246125" cy="151828"/>
            </a:xfrm>
            <a:custGeom>
              <a:avLst/>
              <a:gdLst>
                <a:gd name="connsiteX0" fmla="*/ 75914 w 246125"/>
                <a:gd name="connsiteY0" fmla="*/ 151828 h 151828"/>
                <a:gd name="connsiteX1" fmla="*/ 170212 w 246125"/>
                <a:gd name="connsiteY1" fmla="*/ 151828 h 151828"/>
                <a:gd name="connsiteX2" fmla="*/ 246126 w 246125"/>
                <a:gd name="connsiteY2" fmla="*/ 75914 h 151828"/>
                <a:gd name="connsiteX3" fmla="*/ 170212 w 246125"/>
                <a:gd name="connsiteY3" fmla="*/ 0 h 151828"/>
                <a:gd name="connsiteX4" fmla="*/ 75914 w 246125"/>
                <a:gd name="connsiteY4" fmla="*/ 0 h 151828"/>
                <a:gd name="connsiteX5" fmla="*/ 0 w 246125"/>
                <a:gd name="connsiteY5" fmla="*/ 75914 h 151828"/>
                <a:gd name="connsiteX6" fmla="*/ 75914 w 246125"/>
                <a:gd name="connsiteY6" fmla="*/ 151828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6125" h="151828">
                  <a:moveTo>
                    <a:pt x="75914" y="151828"/>
                  </a:moveTo>
                  <a:lnTo>
                    <a:pt x="170212" y="151828"/>
                  </a:lnTo>
                  <a:cubicBezTo>
                    <a:pt x="212122" y="151828"/>
                    <a:pt x="246126" y="117824"/>
                    <a:pt x="246126" y="75914"/>
                  </a:cubicBezTo>
                  <a:cubicBezTo>
                    <a:pt x="246126" y="34004"/>
                    <a:pt x="212122" y="0"/>
                    <a:pt x="170212" y="0"/>
                  </a:cubicBezTo>
                  <a:lnTo>
                    <a:pt x="75914" y="0"/>
                  </a:lnTo>
                  <a:cubicBezTo>
                    <a:pt x="34004" y="0"/>
                    <a:pt x="0" y="34004"/>
                    <a:pt x="0" y="75914"/>
                  </a:cubicBezTo>
                  <a:cubicBezTo>
                    <a:pt x="0" y="117824"/>
                    <a:pt x="34004" y="151828"/>
                    <a:pt x="75914" y="15182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15263515-97A2-4112-828D-18F54632EF97}"/>
                </a:ext>
              </a:extLst>
            </p:cNvPr>
            <p:cNvSpPr/>
            <p:nvPr/>
          </p:nvSpPr>
          <p:spPr bwMode="gray">
            <a:xfrm>
              <a:off x="7018463" y="1759077"/>
              <a:ext cx="246221" cy="151828"/>
            </a:xfrm>
            <a:custGeom>
              <a:avLst/>
              <a:gdLst>
                <a:gd name="connsiteX0" fmla="*/ 75914 w 246221"/>
                <a:gd name="connsiteY0" fmla="*/ 151828 h 151828"/>
                <a:gd name="connsiteX1" fmla="*/ 170307 w 246221"/>
                <a:gd name="connsiteY1" fmla="*/ 151828 h 151828"/>
                <a:gd name="connsiteX2" fmla="*/ 246221 w 246221"/>
                <a:gd name="connsiteY2" fmla="*/ 75914 h 151828"/>
                <a:gd name="connsiteX3" fmla="*/ 170307 w 246221"/>
                <a:gd name="connsiteY3" fmla="*/ 0 h 151828"/>
                <a:gd name="connsiteX4" fmla="*/ 75914 w 246221"/>
                <a:gd name="connsiteY4" fmla="*/ 0 h 151828"/>
                <a:gd name="connsiteX5" fmla="*/ 0 w 246221"/>
                <a:gd name="connsiteY5" fmla="*/ 75914 h 151828"/>
                <a:gd name="connsiteX6" fmla="*/ 75914 w 246221"/>
                <a:gd name="connsiteY6" fmla="*/ 151828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6221" h="151828">
                  <a:moveTo>
                    <a:pt x="75914" y="151828"/>
                  </a:moveTo>
                  <a:lnTo>
                    <a:pt x="170307" y="151828"/>
                  </a:lnTo>
                  <a:cubicBezTo>
                    <a:pt x="212217" y="151828"/>
                    <a:pt x="246221" y="117824"/>
                    <a:pt x="246221" y="75914"/>
                  </a:cubicBezTo>
                  <a:cubicBezTo>
                    <a:pt x="246221" y="34004"/>
                    <a:pt x="212217" y="0"/>
                    <a:pt x="170307" y="0"/>
                  </a:cubicBezTo>
                  <a:lnTo>
                    <a:pt x="75914" y="0"/>
                  </a:lnTo>
                  <a:cubicBezTo>
                    <a:pt x="34004" y="0"/>
                    <a:pt x="0" y="34004"/>
                    <a:pt x="0" y="75914"/>
                  </a:cubicBezTo>
                  <a:cubicBezTo>
                    <a:pt x="0" y="117824"/>
                    <a:pt x="34004" y="151828"/>
                    <a:pt x="75914" y="15182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03992EE3-03B6-440E-860D-FED0B9550716}"/>
                </a:ext>
              </a:extLst>
            </p:cNvPr>
            <p:cNvSpPr/>
            <p:nvPr/>
          </p:nvSpPr>
          <p:spPr bwMode="gray">
            <a:xfrm>
              <a:off x="4872957" y="1485900"/>
              <a:ext cx="151828" cy="246126"/>
            </a:xfrm>
            <a:custGeom>
              <a:avLst/>
              <a:gdLst>
                <a:gd name="connsiteX0" fmla="*/ 75914 w 151828"/>
                <a:gd name="connsiteY0" fmla="*/ 246126 h 246126"/>
                <a:gd name="connsiteX1" fmla="*/ 151829 w 151828"/>
                <a:gd name="connsiteY1" fmla="*/ 170212 h 246126"/>
                <a:gd name="connsiteX2" fmla="*/ 151829 w 151828"/>
                <a:gd name="connsiteY2" fmla="*/ 75914 h 246126"/>
                <a:gd name="connsiteX3" fmla="*/ 75914 w 151828"/>
                <a:gd name="connsiteY3" fmla="*/ 0 h 246126"/>
                <a:gd name="connsiteX4" fmla="*/ 0 w 151828"/>
                <a:gd name="connsiteY4" fmla="*/ 75914 h 246126"/>
                <a:gd name="connsiteX5" fmla="*/ 0 w 151828"/>
                <a:gd name="connsiteY5" fmla="*/ 170307 h 246126"/>
                <a:gd name="connsiteX6" fmla="*/ 75914 w 151828"/>
                <a:gd name="connsiteY6" fmla="*/ 246126 h 246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828" h="246126">
                  <a:moveTo>
                    <a:pt x="75914" y="246126"/>
                  </a:moveTo>
                  <a:cubicBezTo>
                    <a:pt x="117824" y="246126"/>
                    <a:pt x="151829" y="212122"/>
                    <a:pt x="151829" y="170212"/>
                  </a:cubicBezTo>
                  <a:lnTo>
                    <a:pt x="151829" y="75914"/>
                  </a:lnTo>
                  <a:cubicBezTo>
                    <a:pt x="151829" y="34004"/>
                    <a:pt x="117824" y="0"/>
                    <a:pt x="75914" y="0"/>
                  </a:cubicBezTo>
                  <a:cubicBezTo>
                    <a:pt x="34004" y="0"/>
                    <a:pt x="0" y="34004"/>
                    <a:pt x="0" y="75914"/>
                  </a:cubicBezTo>
                  <a:lnTo>
                    <a:pt x="0" y="170307"/>
                  </a:lnTo>
                  <a:cubicBezTo>
                    <a:pt x="0" y="212122"/>
                    <a:pt x="33909" y="246126"/>
                    <a:pt x="75914" y="246126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BEFAA67A-0C40-40D6-A7CA-EC31C08CC113}"/>
                </a:ext>
              </a:extLst>
            </p:cNvPr>
            <p:cNvSpPr/>
            <p:nvPr/>
          </p:nvSpPr>
          <p:spPr bwMode="gray">
            <a:xfrm>
              <a:off x="4872957" y="1937956"/>
              <a:ext cx="151828" cy="246221"/>
            </a:xfrm>
            <a:custGeom>
              <a:avLst/>
              <a:gdLst>
                <a:gd name="connsiteX0" fmla="*/ 75914 w 151828"/>
                <a:gd name="connsiteY0" fmla="*/ 246221 h 246221"/>
                <a:gd name="connsiteX1" fmla="*/ 151829 w 151828"/>
                <a:gd name="connsiteY1" fmla="*/ 170307 h 246221"/>
                <a:gd name="connsiteX2" fmla="*/ 151829 w 151828"/>
                <a:gd name="connsiteY2" fmla="*/ 75914 h 246221"/>
                <a:gd name="connsiteX3" fmla="*/ 75914 w 151828"/>
                <a:gd name="connsiteY3" fmla="*/ 0 h 246221"/>
                <a:gd name="connsiteX4" fmla="*/ 0 w 151828"/>
                <a:gd name="connsiteY4" fmla="*/ 75914 h 246221"/>
                <a:gd name="connsiteX5" fmla="*/ 0 w 151828"/>
                <a:gd name="connsiteY5" fmla="*/ 170307 h 246221"/>
                <a:gd name="connsiteX6" fmla="*/ 75914 w 151828"/>
                <a:gd name="connsiteY6" fmla="*/ 246221 h 2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828" h="246221">
                  <a:moveTo>
                    <a:pt x="75914" y="246221"/>
                  </a:moveTo>
                  <a:cubicBezTo>
                    <a:pt x="117824" y="246221"/>
                    <a:pt x="151829" y="212217"/>
                    <a:pt x="151829" y="170307"/>
                  </a:cubicBezTo>
                  <a:lnTo>
                    <a:pt x="151829" y="75914"/>
                  </a:lnTo>
                  <a:cubicBezTo>
                    <a:pt x="151829" y="34004"/>
                    <a:pt x="117824" y="0"/>
                    <a:pt x="75914" y="0"/>
                  </a:cubicBezTo>
                  <a:cubicBezTo>
                    <a:pt x="34004" y="0"/>
                    <a:pt x="0" y="34004"/>
                    <a:pt x="0" y="75914"/>
                  </a:cubicBezTo>
                  <a:lnTo>
                    <a:pt x="0" y="170307"/>
                  </a:lnTo>
                  <a:cubicBezTo>
                    <a:pt x="0" y="212217"/>
                    <a:pt x="33909" y="246221"/>
                    <a:pt x="75914" y="24622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D79EC22B-3719-4F98-8BED-941AFDBFB100}"/>
                </a:ext>
              </a:extLst>
            </p:cNvPr>
            <p:cNvSpPr/>
            <p:nvPr/>
          </p:nvSpPr>
          <p:spPr bwMode="gray">
            <a:xfrm>
              <a:off x="5051836" y="1759077"/>
              <a:ext cx="246126" cy="151828"/>
            </a:xfrm>
            <a:custGeom>
              <a:avLst/>
              <a:gdLst>
                <a:gd name="connsiteX0" fmla="*/ 75914 w 246126"/>
                <a:gd name="connsiteY0" fmla="*/ 151828 h 151828"/>
                <a:gd name="connsiteX1" fmla="*/ 170212 w 246126"/>
                <a:gd name="connsiteY1" fmla="*/ 151828 h 151828"/>
                <a:gd name="connsiteX2" fmla="*/ 246126 w 246126"/>
                <a:gd name="connsiteY2" fmla="*/ 75914 h 151828"/>
                <a:gd name="connsiteX3" fmla="*/ 170212 w 246126"/>
                <a:gd name="connsiteY3" fmla="*/ 0 h 151828"/>
                <a:gd name="connsiteX4" fmla="*/ 75914 w 246126"/>
                <a:gd name="connsiteY4" fmla="*/ 0 h 151828"/>
                <a:gd name="connsiteX5" fmla="*/ 0 w 246126"/>
                <a:gd name="connsiteY5" fmla="*/ 75914 h 151828"/>
                <a:gd name="connsiteX6" fmla="*/ 75914 w 246126"/>
                <a:gd name="connsiteY6" fmla="*/ 151828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6126" h="151828">
                  <a:moveTo>
                    <a:pt x="75914" y="151828"/>
                  </a:moveTo>
                  <a:lnTo>
                    <a:pt x="170212" y="151828"/>
                  </a:lnTo>
                  <a:cubicBezTo>
                    <a:pt x="212122" y="151828"/>
                    <a:pt x="246126" y="117824"/>
                    <a:pt x="246126" y="75914"/>
                  </a:cubicBezTo>
                  <a:cubicBezTo>
                    <a:pt x="246126" y="34004"/>
                    <a:pt x="212122" y="0"/>
                    <a:pt x="170212" y="0"/>
                  </a:cubicBezTo>
                  <a:lnTo>
                    <a:pt x="75914" y="0"/>
                  </a:lnTo>
                  <a:cubicBezTo>
                    <a:pt x="34004" y="0"/>
                    <a:pt x="0" y="34004"/>
                    <a:pt x="0" y="75914"/>
                  </a:cubicBezTo>
                  <a:cubicBezTo>
                    <a:pt x="0" y="117824"/>
                    <a:pt x="34004" y="151828"/>
                    <a:pt x="75914" y="15182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8444FAF4-8D6A-4470-BC72-4A080FF4AABB}"/>
                </a:ext>
              </a:extLst>
            </p:cNvPr>
            <p:cNvSpPr/>
            <p:nvPr/>
          </p:nvSpPr>
          <p:spPr bwMode="gray">
            <a:xfrm>
              <a:off x="4599685" y="1759077"/>
              <a:ext cx="246221" cy="151828"/>
            </a:xfrm>
            <a:custGeom>
              <a:avLst/>
              <a:gdLst>
                <a:gd name="connsiteX0" fmla="*/ 75914 w 246221"/>
                <a:gd name="connsiteY0" fmla="*/ 151828 h 151828"/>
                <a:gd name="connsiteX1" fmla="*/ 170307 w 246221"/>
                <a:gd name="connsiteY1" fmla="*/ 151828 h 151828"/>
                <a:gd name="connsiteX2" fmla="*/ 246221 w 246221"/>
                <a:gd name="connsiteY2" fmla="*/ 75914 h 151828"/>
                <a:gd name="connsiteX3" fmla="*/ 170307 w 246221"/>
                <a:gd name="connsiteY3" fmla="*/ 0 h 151828"/>
                <a:gd name="connsiteX4" fmla="*/ 75914 w 246221"/>
                <a:gd name="connsiteY4" fmla="*/ 0 h 151828"/>
                <a:gd name="connsiteX5" fmla="*/ 0 w 246221"/>
                <a:gd name="connsiteY5" fmla="*/ 75914 h 151828"/>
                <a:gd name="connsiteX6" fmla="*/ 75914 w 246221"/>
                <a:gd name="connsiteY6" fmla="*/ 151828 h 15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6221" h="151828">
                  <a:moveTo>
                    <a:pt x="75914" y="151828"/>
                  </a:moveTo>
                  <a:lnTo>
                    <a:pt x="170307" y="151828"/>
                  </a:lnTo>
                  <a:cubicBezTo>
                    <a:pt x="212217" y="151828"/>
                    <a:pt x="246221" y="117824"/>
                    <a:pt x="246221" y="75914"/>
                  </a:cubicBezTo>
                  <a:cubicBezTo>
                    <a:pt x="246221" y="34004"/>
                    <a:pt x="212217" y="0"/>
                    <a:pt x="170307" y="0"/>
                  </a:cubicBezTo>
                  <a:lnTo>
                    <a:pt x="75914" y="0"/>
                  </a:lnTo>
                  <a:cubicBezTo>
                    <a:pt x="34004" y="0"/>
                    <a:pt x="0" y="34004"/>
                    <a:pt x="0" y="75914"/>
                  </a:cubicBezTo>
                  <a:cubicBezTo>
                    <a:pt x="0" y="117824"/>
                    <a:pt x="34004" y="151828"/>
                    <a:pt x="75914" y="15182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</p:grpSp>
      <p:cxnSp>
        <p:nvCxnSpPr>
          <p:cNvPr id="106" name="Gerader Verbinder 105">
            <a:extLst>
              <a:ext uri="{FF2B5EF4-FFF2-40B4-BE49-F238E27FC236}">
                <a16:creationId xmlns:a16="http://schemas.microsoft.com/office/drawing/2014/main" id="{96E3602A-41D4-4A22-A8DC-1E11541F5062}"/>
              </a:ext>
            </a:extLst>
          </p:cNvPr>
          <p:cNvCxnSpPr>
            <a:cxnSpLocks/>
          </p:cNvCxnSpPr>
          <p:nvPr/>
        </p:nvCxnSpPr>
        <p:spPr bwMode="gray">
          <a:xfrm flipV="1">
            <a:off x="7533918" y="3300733"/>
            <a:ext cx="0" cy="3557267"/>
          </a:xfrm>
          <a:prstGeom prst="line">
            <a:avLst/>
          </a:prstGeom>
          <a:ln w="1905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platzhalter 55">
            <a:extLst>
              <a:ext uri="{FF2B5EF4-FFF2-40B4-BE49-F238E27FC236}">
                <a16:creationId xmlns:a16="http://schemas.microsoft.com/office/drawing/2014/main" id="{7686835D-FFB0-4684-952A-F7E09BECB175}"/>
              </a:ext>
            </a:extLst>
          </p:cNvPr>
          <p:cNvSpPr txBox="1">
            <a:spLocks/>
          </p:cNvSpPr>
          <p:nvPr/>
        </p:nvSpPr>
        <p:spPr bwMode="gray">
          <a:xfrm>
            <a:off x="6537829" y="3866505"/>
            <a:ext cx="2003558" cy="1350176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 anchorCtr="0">
            <a:noAutofit/>
          </a:bodyPr>
          <a:lstStyle>
            <a:lvl1pPr marL="0" indent="0" algn="ctr" defTabSz="68589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0072" indent="-202527" algn="l" defTabSz="68589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Font typeface="Calibri Light" panose="020F030202020403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10108" indent="-202527" algn="l" defTabSz="68589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Font typeface="Calibri Light" panose="020F030202020403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0144" indent="-202527" algn="l" defTabSz="68589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Font typeface="Calibri Light" panose="020F03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50180" indent="-202527" algn="l" defTabSz="685891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750"/>
              </a:spcAft>
              <a:buFont typeface="Calibri Light" panose="020F030202020403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6201" indent="-171473" algn="l" defTabSz="685891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9147" indent="-171473" algn="l" defTabSz="685891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2093" indent="-171473" algn="l" defTabSz="685891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5039" indent="-171473" algn="l" defTabSz="685891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Bebas Neue" panose="020B0506020202020201" pitchFamily="34" charset="0"/>
              </a:rPr>
              <a:t>Solution 4</a:t>
            </a:r>
          </a:p>
          <a:p>
            <a:r>
              <a:rPr lang="en-US" sz="1400" dirty="0"/>
              <a:t>Decentralization of the data with the Blockchain </a:t>
            </a:r>
          </a:p>
        </p:txBody>
      </p:sp>
      <p:grpSp>
        <p:nvGrpSpPr>
          <p:cNvPr id="108" name="Gruppieren 107">
            <a:extLst>
              <a:ext uri="{FF2B5EF4-FFF2-40B4-BE49-F238E27FC236}">
                <a16:creationId xmlns:a16="http://schemas.microsoft.com/office/drawing/2014/main" id="{08D214A1-D109-4D34-BC4E-FC09AE794ED0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4624387" y="2314953"/>
            <a:ext cx="826619" cy="826619"/>
            <a:chOff x="4142581" y="1476375"/>
            <a:chExt cx="3901440" cy="3901440"/>
          </a:xfrm>
        </p:grpSpPr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61661059-9F39-4F95-9823-D293BD62D062}"/>
                </a:ext>
              </a:extLst>
            </p:cNvPr>
            <p:cNvSpPr/>
            <p:nvPr/>
          </p:nvSpPr>
          <p:spPr bwMode="gray">
            <a:xfrm>
              <a:off x="7050849" y="3658552"/>
              <a:ext cx="916971" cy="1643062"/>
            </a:xfrm>
            <a:custGeom>
              <a:avLst/>
              <a:gdLst>
                <a:gd name="connsiteX0" fmla="*/ 415957 w 916971"/>
                <a:gd name="connsiteY0" fmla="*/ 95 h 1643062"/>
                <a:gd name="connsiteX1" fmla="*/ 415957 w 916971"/>
                <a:gd name="connsiteY1" fmla="*/ 244697 h 1643062"/>
                <a:gd name="connsiteX2" fmla="*/ 95441 w 916971"/>
                <a:gd name="connsiteY2" fmla="*/ 565213 h 1643062"/>
                <a:gd name="connsiteX3" fmla="*/ 0 w 916971"/>
                <a:gd name="connsiteY3" fmla="*/ 550736 h 1643062"/>
                <a:gd name="connsiteX4" fmla="*/ 0 w 916971"/>
                <a:gd name="connsiteY4" fmla="*/ 1643063 h 1643062"/>
                <a:gd name="connsiteX5" fmla="*/ 916972 w 916971"/>
                <a:gd name="connsiteY5" fmla="*/ 1643063 h 1643062"/>
                <a:gd name="connsiteX6" fmla="*/ 916972 w 916971"/>
                <a:gd name="connsiteY6" fmla="*/ 0 h 1643062"/>
                <a:gd name="connsiteX7" fmla="*/ 415957 w 916971"/>
                <a:gd name="connsiteY7" fmla="*/ 0 h 164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6971" h="1643062">
                  <a:moveTo>
                    <a:pt x="415957" y="95"/>
                  </a:moveTo>
                  <a:lnTo>
                    <a:pt x="415957" y="244697"/>
                  </a:lnTo>
                  <a:cubicBezTo>
                    <a:pt x="415957" y="421767"/>
                    <a:pt x="272415" y="565213"/>
                    <a:pt x="95441" y="565213"/>
                  </a:cubicBezTo>
                  <a:cubicBezTo>
                    <a:pt x="62198" y="565213"/>
                    <a:pt x="30194" y="560165"/>
                    <a:pt x="0" y="550736"/>
                  </a:cubicBezTo>
                  <a:lnTo>
                    <a:pt x="0" y="1643063"/>
                  </a:lnTo>
                  <a:lnTo>
                    <a:pt x="916972" y="1643063"/>
                  </a:lnTo>
                  <a:lnTo>
                    <a:pt x="916972" y="0"/>
                  </a:lnTo>
                  <a:lnTo>
                    <a:pt x="415957" y="0"/>
                  </a:lnTo>
                  <a:close/>
                </a:path>
              </a:pathLst>
            </a:custGeom>
            <a:solidFill>
              <a:srgbClr val="3B97D3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FB93BC3D-173D-4289-8BF5-3EC567A72B50}"/>
                </a:ext>
              </a:extLst>
            </p:cNvPr>
            <p:cNvSpPr/>
            <p:nvPr/>
          </p:nvSpPr>
          <p:spPr bwMode="gray">
            <a:xfrm>
              <a:off x="7050849" y="1654778"/>
              <a:ext cx="916971" cy="2569083"/>
            </a:xfrm>
            <a:custGeom>
              <a:avLst/>
              <a:gdLst>
                <a:gd name="connsiteX0" fmla="*/ 415957 w 916971"/>
                <a:gd name="connsiteY0" fmla="*/ 360807 h 2569083"/>
                <a:gd name="connsiteX1" fmla="*/ 415957 w 916971"/>
                <a:gd name="connsiteY1" fmla="*/ 320516 h 2569083"/>
                <a:gd name="connsiteX2" fmla="*/ 95441 w 916971"/>
                <a:gd name="connsiteY2" fmla="*/ 0 h 2569083"/>
                <a:gd name="connsiteX3" fmla="*/ 0 w 916971"/>
                <a:gd name="connsiteY3" fmla="*/ 14478 h 2569083"/>
                <a:gd name="connsiteX4" fmla="*/ 0 w 916971"/>
                <a:gd name="connsiteY4" fmla="*/ 2554605 h 2569083"/>
                <a:gd name="connsiteX5" fmla="*/ 95441 w 916971"/>
                <a:gd name="connsiteY5" fmla="*/ 2569083 h 2569083"/>
                <a:gd name="connsiteX6" fmla="*/ 415957 w 916971"/>
                <a:gd name="connsiteY6" fmla="*/ 2248567 h 2569083"/>
                <a:gd name="connsiteX7" fmla="*/ 415957 w 916971"/>
                <a:gd name="connsiteY7" fmla="*/ 2003870 h 2569083"/>
                <a:gd name="connsiteX8" fmla="*/ 916972 w 916971"/>
                <a:gd name="connsiteY8" fmla="*/ 2003870 h 2569083"/>
                <a:gd name="connsiteX9" fmla="*/ 916972 w 916971"/>
                <a:gd name="connsiteY9" fmla="*/ 360807 h 2569083"/>
                <a:gd name="connsiteX10" fmla="*/ 415957 w 916971"/>
                <a:gd name="connsiteY10" fmla="*/ 360807 h 2569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6971" h="2569083">
                  <a:moveTo>
                    <a:pt x="415957" y="360807"/>
                  </a:moveTo>
                  <a:lnTo>
                    <a:pt x="415957" y="320516"/>
                  </a:lnTo>
                  <a:cubicBezTo>
                    <a:pt x="415957" y="143542"/>
                    <a:pt x="272415" y="0"/>
                    <a:pt x="95441" y="0"/>
                  </a:cubicBezTo>
                  <a:cubicBezTo>
                    <a:pt x="62198" y="0"/>
                    <a:pt x="30194" y="5048"/>
                    <a:pt x="0" y="14478"/>
                  </a:cubicBezTo>
                  <a:lnTo>
                    <a:pt x="0" y="2554605"/>
                  </a:lnTo>
                  <a:cubicBezTo>
                    <a:pt x="30099" y="2563940"/>
                    <a:pt x="62198" y="2569083"/>
                    <a:pt x="95441" y="2569083"/>
                  </a:cubicBezTo>
                  <a:cubicBezTo>
                    <a:pt x="272510" y="2569083"/>
                    <a:pt x="415957" y="2425541"/>
                    <a:pt x="415957" y="2248567"/>
                  </a:cubicBezTo>
                  <a:lnTo>
                    <a:pt x="415957" y="2003870"/>
                  </a:lnTo>
                  <a:lnTo>
                    <a:pt x="916972" y="2003870"/>
                  </a:lnTo>
                  <a:lnTo>
                    <a:pt x="916972" y="360807"/>
                  </a:lnTo>
                  <a:lnTo>
                    <a:pt x="415957" y="360807"/>
                  </a:lnTo>
                  <a:close/>
                </a:path>
              </a:pathLst>
            </a:custGeom>
            <a:solidFill>
              <a:srgbClr val="FFE799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2C6C5BC2-001A-409F-8ABA-90867B474358}"/>
                </a:ext>
              </a:extLst>
            </p:cNvPr>
            <p:cNvSpPr/>
            <p:nvPr/>
          </p:nvSpPr>
          <p:spPr bwMode="gray">
            <a:xfrm>
              <a:off x="4538535" y="1872329"/>
              <a:ext cx="2249233" cy="1786223"/>
            </a:xfrm>
            <a:custGeom>
              <a:avLst/>
              <a:gdLst>
                <a:gd name="connsiteX0" fmla="*/ 2249234 w 2249233"/>
                <a:gd name="connsiteY0" fmla="*/ 964025 h 1786223"/>
                <a:gd name="connsiteX1" fmla="*/ 2105978 w 2249233"/>
                <a:gd name="connsiteY1" fmla="*/ 697706 h 1786223"/>
                <a:gd name="connsiteX2" fmla="*/ 1928717 w 2249233"/>
                <a:gd name="connsiteY2" fmla="*/ 644176 h 1786223"/>
                <a:gd name="connsiteX3" fmla="*/ 1786223 w 2249233"/>
                <a:gd name="connsiteY3" fmla="*/ 644176 h 1786223"/>
                <a:gd name="connsiteX4" fmla="*/ 1786223 w 2249233"/>
                <a:gd name="connsiteY4" fmla="*/ 143161 h 1786223"/>
                <a:gd name="connsiteX5" fmla="*/ 1285208 w 2249233"/>
                <a:gd name="connsiteY5" fmla="*/ 143161 h 1786223"/>
                <a:gd name="connsiteX6" fmla="*/ 1285208 w 2249233"/>
                <a:gd name="connsiteY6" fmla="*/ 762 h 1786223"/>
                <a:gd name="connsiteX7" fmla="*/ 1285208 w 2249233"/>
                <a:gd name="connsiteY7" fmla="*/ 0 h 1786223"/>
                <a:gd name="connsiteX8" fmla="*/ 1284541 w 2249233"/>
                <a:gd name="connsiteY8" fmla="*/ 0 h 1786223"/>
                <a:gd name="connsiteX9" fmla="*/ 964025 w 2249233"/>
                <a:gd name="connsiteY9" fmla="*/ 320516 h 1786223"/>
                <a:gd name="connsiteX10" fmla="*/ 964025 w 2249233"/>
                <a:gd name="connsiteY10" fmla="*/ 463010 h 1786223"/>
                <a:gd name="connsiteX11" fmla="*/ 463010 w 2249233"/>
                <a:gd name="connsiteY11" fmla="*/ 463010 h 1786223"/>
                <a:gd name="connsiteX12" fmla="*/ 463010 w 2249233"/>
                <a:gd name="connsiteY12" fmla="*/ 964025 h 1786223"/>
                <a:gd name="connsiteX13" fmla="*/ 320516 w 2249233"/>
                <a:gd name="connsiteY13" fmla="*/ 964025 h 1786223"/>
                <a:gd name="connsiteX14" fmla="*/ 0 w 2249233"/>
                <a:gd name="connsiteY14" fmla="*/ 1284541 h 1786223"/>
                <a:gd name="connsiteX15" fmla="*/ 0 w 2249233"/>
                <a:gd name="connsiteY15" fmla="*/ 1285208 h 1786223"/>
                <a:gd name="connsiteX16" fmla="*/ 762 w 2249233"/>
                <a:gd name="connsiteY16" fmla="*/ 1285208 h 1786223"/>
                <a:gd name="connsiteX17" fmla="*/ 143256 w 2249233"/>
                <a:gd name="connsiteY17" fmla="*/ 1285208 h 1786223"/>
                <a:gd name="connsiteX18" fmla="*/ 143256 w 2249233"/>
                <a:gd name="connsiteY18" fmla="*/ 1786223 h 1786223"/>
                <a:gd name="connsiteX19" fmla="*/ 1786223 w 2249233"/>
                <a:gd name="connsiteY19" fmla="*/ 1786223 h 1786223"/>
                <a:gd name="connsiteX20" fmla="*/ 1786223 w 2249233"/>
                <a:gd name="connsiteY20" fmla="*/ 1285208 h 1786223"/>
                <a:gd name="connsiteX21" fmla="*/ 1928717 w 2249233"/>
                <a:gd name="connsiteY21" fmla="*/ 1285208 h 1786223"/>
                <a:gd name="connsiteX22" fmla="*/ 2249234 w 2249233"/>
                <a:gd name="connsiteY22" fmla="*/ 964692 h 1786223"/>
                <a:gd name="connsiteX23" fmla="*/ 2249234 w 2249233"/>
                <a:gd name="connsiteY23" fmla="*/ 964025 h 1786223"/>
                <a:gd name="connsiteX24" fmla="*/ 2249234 w 2249233"/>
                <a:gd name="connsiteY24" fmla="*/ 964025 h 178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49233" h="1786223">
                  <a:moveTo>
                    <a:pt x="2249234" y="964025"/>
                  </a:moveTo>
                  <a:cubicBezTo>
                    <a:pt x="2248948" y="852869"/>
                    <a:pt x="2192179" y="755047"/>
                    <a:pt x="2105978" y="697706"/>
                  </a:cubicBezTo>
                  <a:cubicBezTo>
                    <a:pt x="2055209" y="663893"/>
                    <a:pt x="1994249" y="644176"/>
                    <a:pt x="1928717" y="644176"/>
                  </a:cubicBezTo>
                  <a:lnTo>
                    <a:pt x="1786223" y="644176"/>
                  </a:lnTo>
                  <a:lnTo>
                    <a:pt x="1786223" y="143161"/>
                  </a:lnTo>
                  <a:lnTo>
                    <a:pt x="1285208" y="143161"/>
                  </a:lnTo>
                  <a:lnTo>
                    <a:pt x="1285208" y="762"/>
                  </a:lnTo>
                  <a:cubicBezTo>
                    <a:pt x="1285208" y="476"/>
                    <a:pt x="1285208" y="286"/>
                    <a:pt x="1285208" y="0"/>
                  </a:cubicBezTo>
                  <a:cubicBezTo>
                    <a:pt x="1285018" y="0"/>
                    <a:pt x="1284732" y="0"/>
                    <a:pt x="1284541" y="0"/>
                  </a:cubicBezTo>
                  <a:cubicBezTo>
                    <a:pt x="1107472" y="0"/>
                    <a:pt x="964025" y="143447"/>
                    <a:pt x="964025" y="320516"/>
                  </a:cubicBezTo>
                  <a:lnTo>
                    <a:pt x="964025" y="463010"/>
                  </a:lnTo>
                  <a:lnTo>
                    <a:pt x="463010" y="463010"/>
                  </a:lnTo>
                  <a:lnTo>
                    <a:pt x="463010" y="964025"/>
                  </a:lnTo>
                  <a:lnTo>
                    <a:pt x="320516" y="964025"/>
                  </a:lnTo>
                  <a:cubicBezTo>
                    <a:pt x="143447" y="964025"/>
                    <a:pt x="0" y="1107567"/>
                    <a:pt x="0" y="1284541"/>
                  </a:cubicBezTo>
                  <a:cubicBezTo>
                    <a:pt x="0" y="1284732"/>
                    <a:pt x="0" y="1285018"/>
                    <a:pt x="0" y="1285208"/>
                  </a:cubicBezTo>
                  <a:cubicBezTo>
                    <a:pt x="286" y="1285208"/>
                    <a:pt x="476" y="1285208"/>
                    <a:pt x="762" y="1285208"/>
                  </a:cubicBezTo>
                  <a:lnTo>
                    <a:pt x="143256" y="1285208"/>
                  </a:lnTo>
                  <a:lnTo>
                    <a:pt x="143256" y="1786223"/>
                  </a:lnTo>
                  <a:lnTo>
                    <a:pt x="1786223" y="1786223"/>
                  </a:lnTo>
                  <a:lnTo>
                    <a:pt x="1786223" y="1285208"/>
                  </a:lnTo>
                  <a:lnTo>
                    <a:pt x="1928717" y="1285208"/>
                  </a:lnTo>
                  <a:cubicBezTo>
                    <a:pt x="2105692" y="1285208"/>
                    <a:pt x="2249234" y="1141666"/>
                    <a:pt x="2249234" y="964692"/>
                  </a:cubicBezTo>
                  <a:cubicBezTo>
                    <a:pt x="2249234" y="964502"/>
                    <a:pt x="2249234" y="964216"/>
                    <a:pt x="2249234" y="964025"/>
                  </a:cubicBezTo>
                  <a:lnTo>
                    <a:pt x="2249234" y="964025"/>
                  </a:lnTo>
                  <a:close/>
                </a:path>
              </a:pathLst>
            </a:custGeom>
            <a:solidFill>
              <a:srgbClr val="B0BC59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2" name="Freihandform: Form 111">
              <a:extLst>
                <a:ext uri="{FF2B5EF4-FFF2-40B4-BE49-F238E27FC236}">
                  <a16:creationId xmlns:a16="http://schemas.microsoft.com/office/drawing/2014/main" id="{40B39823-87DE-448C-AA20-2EEB8458B495}"/>
                </a:ext>
              </a:extLst>
            </p:cNvPr>
            <p:cNvSpPr/>
            <p:nvPr/>
          </p:nvSpPr>
          <p:spPr bwMode="gray">
            <a:xfrm>
              <a:off x="5262625" y="3658647"/>
              <a:ext cx="1427702" cy="1643062"/>
            </a:xfrm>
            <a:custGeom>
              <a:avLst/>
              <a:gdLst>
                <a:gd name="connsiteX0" fmla="*/ 1107281 w 1427702"/>
                <a:gd name="connsiteY0" fmla="*/ 1141857 h 1643062"/>
                <a:gd name="connsiteX1" fmla="*/ 1427702 w 1427702"/>
                <a:gd name="connsiteY1" fmla="*/ 821436 h 1643062"/>
                <a:gd name="connsiteX2" fmla="*/ 1107281 w 1427702"/>
                <a:gd name="connsiteY2" fmla="*/ 501110 h 1643062"/>
                <a:gd name="connsiteX3" fmla="*/ 1062228 w 1427702"/>
                <a:gd name="connsiteY3" fmla="*/ 501110 h 1643062"/>
                <a:gd name="connsiteX4" fmla="*/ 1062228 w 1427702"/>
                <a:gd name="connsiteY4" fmla="*/ 0 h 1643062"/>
                <a:gd name="connsiteX5" fmla="*/ 0 w 1427702"/>
                <a:gd name="connsiteY5" fmla="*/ 0 h 1643062"/>
                <a:gd name="connsiteX6" fmla="*/ 0 w 1427702"/>
                <a:gd name="connsiteY6" fmla="*/ 477774 h 1643062"/>
                <a:gd name="connsiteX7" fmla="*/ 167735 w 1427702"/>
                <a:gd name="connsiteY7" fmla="*/ 477774 h 1643062"/>
                <a:gd name="connsiteX8" fmla="*/ 511492 w 1427702"/>
                <a:gd name="connsiteY8" fmla="*/ 821531 h 1643062"/>
                <a:gd name="connsiteX9" fmla="*/ 167735 w 1427702"/>
                <a:gd name="connsiteY9" fmla="*/ 1165289 h 1643062"/>
                <a:gd name="connsiteX10" fmla="*/ 0 w 1427702"/>
                <a:gd name="connsiteY10" fmla="*/ 1165289 h 1643062"/>
                <a:gd name="connsiteX11" fmla="*/ 0 w 1427702"/>
                <a:gd name="connsiteY11" fmla="*/ 1643062 h 1643062"/>
                <a:gd name="connsiteX12" fmla="*/ 1062133 w 1427702"/>
                <a:gd name="connsiteY12" fmla="*/ 1643062 h 1643062"/>
                <a:gd name="connsiteX13" fmla="*/ 1062133 w 1427702"/>
                <a:gd name="connsiteY13" fmla="*/ 1141952 h 1643062"/>
                <a:gd name="connsiteX14" fmla="*/ 1107281 w 1427702"/>
                <a:gd name="connsiteY14" fmla="*/ 1141952 h 164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27702" h="1643062">
                  <a:moveTo>
                    <a:pt x="1107281" y="1141857"/>
                  </a:moveTo>
                  <a:cubicBezTo>
                    <a:pt x="1284161" y="1141857"/>
                    <a:pt x="1427702" y="998410"/>
                    <a:pt x="1427702" y="821436"/>
                  </a:cubicBezTo>
                  <a:cubicBezTo>
                    <a:pt x="1427702" y="644461"/>
                    <a:pt x="1284256" y="501110"/>
                    <a:pt x="1107281" y="501110"/>
                  </a:cubicBezTo>
                  <a:lnTo>
                    <a:pt x="1062228" y="501110"/>
                  </a:lnTo>
                  <a:lnTo>
                    <a:pt x="1062228" y="0"/>
                  </a:lnTo>
                  <a:lnTo>
                    <a:pt x="0" y="0"/>
                  </a:lnTo>
                  <a:lnTo>
                    <a:pt x="0" y="477774"/>
                  </a:lnTo>
                  <a:lnTo>
                    <a:pt x="167735" y="477774"/>
                  </a:lnTo>
                  <a:cubicBezTo>
                    <a:pt x="357569" y="477774"/>
                    <a:pt x="511492" y="631698"/>
                    <a:pt x="511492" y="821531"/>
                  </a:cubicBezTo>
                  <a:cubicBezTo>
                    <a:pt x="511492" y="1011365"/>
                    <a:pt x="357569" y="1165289"/>
                    <a:pt x="167735" y="1165289"/>
                  </a:cubicBezTo>
                  <a:lnTo>
                    <a:pt x="0" y="1165289"/>
                  </a:lnTo>
                  <a:lnTo>
                    <a:pt x="0" y="1643062"/>
                  </a:lnTo>
                  <a:lnTo>
                    <a:pt x="1062133" y="1643062"/>
                  </a:lnTo>
                  <a:lnTo>
                    <a:pt x="1062133" y="1141952"/>
                  </a:lnTo>
                  <a:lnTo>
                    <a:pt x="1107281" y="1141952"/>
                  </a:lnTo>
                  <a:close/>
                </a:path>
              </a:pathLst>
            </a:custGeom>
            <a:solidFill>
              <a:srgbClr val="47B2CC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3" name="Freihandform: Form 112">
              <a:extLst>
                <a:ext uri="{FF2B5EF4-FFF2-40B4-BE49-F238E27FC236}">
                  <a16:creationId xmlns:a16="http://schemas.microsoft.com/office/drawing/2014/main" id="{EBC36F03-AD4D-4542-AF21-D7A284B350F6}"/>
                </a:ext>
              </a:extLst>
            </p:cNvPr>
            <p:cNvSpPr/>
            <p:nvPr/>
          </p:nvSpPr>
          <p:spPr bwMode="gray">
            <a:xfrm>
              <a:off x="4142581" y="1476375"/>
              <a:ext cx="3901440" cy="3901440"/>
            </a:xfrm>
            <a:custGeom>
              <a:avLst/>
              <a:gdLst>
                <a:gd name="connsiteX0" fmla="*/ 3825240 w 3901440"/>
                <a:gd name="connsiteY0" fmla="*/ 463010 h 3901440"/>
                <a:gd name="connsiteX1" fmla="*/ 3398806 w 3901440"/>
                <a:gd name="connsiteY1" fmla="*/ 463010 h 3901440"/>
                <a:gd name="connsiteX2" fmla="*/ 3003709 w 3901440"/>
                <a:gd name="connsiteY2" fmla="*/ 102203 h 3901440"/>
                <a:gd name="connsiteX3" fmla="*/ 2608612 w 3901440"/>
                <a:gd name="connsiteY3" fmla="*/ 463010 h 3901440"/>
                <a:gd name="connsiteX4" fmla="*/ 1757458 w 3901440"/>
                <a:gd name="connsiteY4" fmla="*/ 463010 h 3901440"/>
                <a:gd name="connsiteX5" fmla="*/ 1757458 w 3901440"/>
                <a:gd name="connsiteY5" fmla="*/ 396716 h 3901440"/>
                <a:gd name="connsiteX6" fmla="*/ 1360646 w 3901440"/>
                <a:gd name="connsiteY6" fmla="*/ 0 h 3901440"/>
                <a:gd name="connsiteX7" fmla="*/ 963930 w 3901440"/>
                <a:gd name="connsiteY7" fmla="*/ 396716 h 3901440"/>
                <a:gd name="connsiteX8" fmla="*/ 963930 w 3901440"/>
                <a:gd name="connsiteY8" fmla="*/ 463010 h 3901440"/>
                <a:gd name="connsiteX9" fmla="*/ 539115 w 3901440"/>
                <a:gd name="connsiteY9" fmla="*/ 463010 h 3901440"/>
                <a:gd name="connsiteX10" fmla="*/ 462915 w 3901440"/>
                <a:gd name="connsiteY10" fmla="*/ 539210 h 3901440"/>
                <a:gd name="connsiteX11" fmla="*/ 462915 w 3901440"/>
                <a:gd name="connsiteY11" fmla="*/ 964025 h 3901440"/>
                <a:gd name="connsiteX12" fmla="*/ 396621 w 3901440"/>
                <a:gd name="connsiteY12" fmla="*/ 964025 h 3901440"/>
                <a:gd name="connsiteX13" fmla="*/ 0 w 3901440"/>
                <a:gd name="connsiteY13" fmla="*/ 1360742 h 3901440"/>
                <a:gd name="connsiteX14" fmla="*/ 396716 w 3901440"/>
                <a:gd name="connsiteY14" fmla="*/ 1757458 h 3901440"/>
                <a:gd name="connsiteX15" fmla="*/ 462915 w 3901440"/>
                <a:gd name="connsiteY15" fmla="*/ 1757458 h 3901440"/>
                <a:gd name="connsiteX16" fmla="*/ 462915 w 3901440"/>
                <a:gd name="connsiteY16" fmla="*/ 2659952 h 3901440"/>
                <a:gd name="connsiteX17" fmla="*/ 539115 w 3901440"/>
                <a:gd name="connsiteY17" fmla="*/ 2736152 h 3901440"/>
                <a:gd name="connsiteX18" fmla="*/ 706850 w 3901440"/>
                <a:gd name="connsiteY18" fmla="*/ 2736152 h 3901440"/>
                <a:gd name="connsiteX19" fmla="*/ 974408 w 3901440"/>
                <a:gd name="connsiteY19" fmla="*/ 3003709 h 3901440"/>
                <a:gd name="connsiteX20" fmla="*/ 706850 w 3901440"/>
                <a:gd name="connsiteY20" fmla="*/ 3271266 h 3901440"/>
                <a:gd name="connsiteX21" fmla="*/ 539210 w 3901440"/>
                <a:gd name="connsiteY21" fmla="*/ 3271266 h 3901440"/>
                <a:gd name="connsiteX22" fmla="*/ 463010 w 3901440"/>
                <a:gd name="connsiteY22" fmla="*/ 3347466 h 3901440"/>
                <a:gd name="connsiteX23" fmla="*/ 463010 w 3901440"/>
                <a:gd name="connsiteY23" fmla="*/ 3825240 h 3901440"/>
                <a:gd name="connsiteX24" fmla="*/ 539210 w 3901440"/>
                <a:gd name="connsiteY24" fmla="*/ 3901440 h 3901440"/>
                <a:gd name="connsiteX25" fmla="*/ 3825240 w 3901440"/>
                <a:gd name="connsiteY25" fmla="*/ 3901440 h 3901440"/>
                <a:gd name="connsiteX26" fmla="*/ 3901440 w 3901440"/>
                <a:gd name="connsiteY26" fmla="*/ 3825240 h 3901440"/>
                <a:gd name="connsiteX27" fmla="*/ 3901440 w 3901440"/>
                <a:gd name="connsiteY27" fmla="*/ 539210 h 3901440"/>
                <a:gd name="connsiteX28" fmla="*/ 3825240 w 3901440"/>
                <a:gd name="connsiteY28" fmla="*/ 463010 h 3901440"/>
                <a:gd name="connsiteX29" fmla="*/ 3825240 w 3901440"/>
                <a:gd name="connsiteY29" fmla="*/ 463010 h 3901440"/>
                <a:gd name="connsiteX30" fmla="*/ 2683193 w 3901440"/>
                <a:gd name="connsiteY30" fmla="*/ 615410 h 3901440"/>
                <a:gd name="connsiteX31" fmla="*/ 2759393 w 3901440"/>
                <a:gd name="connsiteY31" fmla="*/ 539210 h 3901440"/>
                <a:gd name="connsiteX32" fmla="*/ 2759393 w 3901440"/>
                <a:gd name="connsiteY32" fmla="*/ 498920 h 3901440"/>
                <a:gd name="connsiteX33" fmla="*/ 3003709 w 3901440"/>
                <a:gd name="connsiteY33" fmla="*/ 254603 h 3901440"/>
                <a:gd name="connsiteX34" fmla="*/ 3248025 w 3901440"/>
                <a:gd name="connsiteY34" fmla="*/ 498920 h 3901440"/>
                <a:gd name="connsiteX35" fmla="*/ 3248025 w 3901440"/>
                <a:gd name="connsiteY35" fmla="*/ 539210 h 3901440"/>
                <a:gd name="connsiteX36" fmla="*/ 3324225 w 3901440"/>
                <a:gd name="connsiteY36" fmla="*/ 615410 h 3901440"/>
                <a:gd name="connsiteX37" fmla="*/ 3749040 w 3901440"/>
                <a:gd name="connsiteY37" fmla="*/ 615410 h 3901440"/>
                <a:gd name="connsiteX38" fmla="*/ 3749040 w 3901440"/>
                <a:gd name="connsiteY38" fmla="*/ 1220153 h 3901440"/>
                <a:gd name="connsiteX39" fmla="*/ 3338132 w 3901440"/>
                <a:gd name="connsiteY39" fmla="*/ 1220153 h 3901440"/>
                <a:gd name="connsiteX40" fmla="*/ 3261932 w 3901440"/>
                <a:gd name="connsiteY40" fmla="*/ 1296353 h 3901440"/>
                <a:gd name="connsiteX41" fmla="*/ 3338132 w 3901440"/>
                <a:gd name="connsiteY41" fmla="*/ 1372553 h 3901440"/>
                <a:gd name="connsiteX42" fmla="*/ 3749040 w 3901440"/>
                <a:gd name="connsiteY42" fmla="*/ 1372553 h 3901440"/>
                <a:gd name="connsiteX43" fmla="*/ 3749040 w 3901440"/>
                <a:gd name="connsiteY43" fmla="*/ 2105978 h 3901440"/>
                <a:gd name="connsiteX44" fmla="*/ 3324225 w 3901440"/>
                <a:gd name="connsiteY44" fmla="*/ 2105978 h 3901440"/>
                <a:gd name="connsiteX45" fmla="*/ 3248025 w 3901440"/>
                <a:gd name="connsiteY45" fmla="*/ 2182178 h 3901440"/>
                <a:gd name="connsiteX46" fmla="*/ 3248025 w 3901440"/>
                <a:gd name="connsiteY46" fmla="*/ 2426780 h 3901440"/>
                <a:gd name="connsiteX47" fmla="*/ 3003709 w 3901440"/>
                <a:gd name="connsiteY47" fmla="*/ 2671096 h 3901440"/>
                <a:gd name="connsiteX48" fmla="*/ 2759393 w 3901440"/>
                <a:gd name="connsiteY48" fmla="*/ 2426780 h 3901440"/>
                <a:gd name="connsiteX49" fmla="*/ 2759393 w 3901440"/>
                <a:gd name="connsiteY49" fmla="*/ 2182178 h 3901440"/>
                <a:gd name="connsiteX50" fmla="*/ 2683193 w 3901440"/>
                <a:gd name="connsiteY50" fmla="*/ 2105978 h 3901440"/>
                <a:gd name="connsiteX51" fmla="*/ 2258378 w 3901440"/>
                <a:gd name="connsiteY51" fmla="*/ 2105978 h 3901440"/>
                <a:gd name="connsiteX52" fmla="*/ 2258378 w 3901440"/>
                <a:gd name="connsiteY52" fmla="*/ 1757363 h 3901440"/>
                <a:gd name="connsiteX53" fmla="*/ 2324672 w 3901440"/>
                <a:gd name="connsiteY53" fmla="*/ 1757363 h 3901440"/>
                <a:gd name="connsiteX54" fmla="*/ 2721388 w 3901440"/>
                <a:gd name="connsiteY54" fmla="*/ 1360646 h 3901440"/>
                <a:gd name="connsiteX55" fmla="*/ 2324672 w 3901440"/>
                <a:gd name="connsiteY55" fmla="*/ 963930 h 3901440"/>
                <a:gd name="connsiteX56" fmla="*/ 2258378 w 3901440"/>
                <a:gd name="connsiteY56" fmla="*/ 963930 h 3901440"/>
                <a:gd name="connsiteX57" fmla="*/ 2258378 w 3901440"/>
                <a:gd name="connsiteY57" fmla="*/ 615315 h 3901440"/>
                <a:gd name="connsiteX58" fmla="*/ 2683193 w 3901440"/>
                <a:gd name="connsiteY58" fmla="*/ 615315 h 3901440"/>
                <a:gd name="connsiteX59" fmla="*/ 396716 w 3901440"/>
                <a:gd name="connsiteY59" fmla="*/ 1605058 h 3901440"/>
                <a:gd name="connsiteX60" fmla="*/ 152400 w 3901440"/>
                <a:gd name="connsiteY60" fmla="*/ 1360742 h 3901440"/>
                <a:gd name="connsiteX61" fmla="*/ 396716 w 3901440"/>
                <a:gd name="connsiteY61" fmla="*/ 1116425 h 3901440"/>
                <a:gd name="connsiteX62" fmla="*/ 539210 w 3901440"/>
                <a:gd name="connsiteY62" fmla="*/ 1116425 h 3901440"/>
                <a:gd name="connsiteX63" fmla="*/ 615410 w 3901440"/>
                <a:gd name="connsiteY63" fmla="*/ 1040225 h 3901440"/>
                <a:gd name="connsiteX64" fmla="*/ 615410 w 3901440"/>
                <a:gd name="connsiteY64" fmla="*/ 615410 h 3901440"/>
                <a:gd name="connsiteX65" fmla="*/ 1040225 w 3901440"/>
                <a:gd name="connsiteY65" fmla="*/ 615410 h 3901440"/>
                <a:gd name="connsiteX66" fmla="*/ 1116425 w 3901440"/>
                <a:gd name="connsiteY66" fmla="*/ 539210 h 3901440"/>
                <a:gd name="connsiteX67" fmla="*/ 1116425 w 3901440"/>
                <a:gd name="connsiteY67" fmla="*/ 396716 h 3901440"/>
                <a:gd name="connsiteX68" fmla="*/ 1360742 w 3901440"/>
                <a:gd name="connsiteY68" fmla="*/ 152400 h 3901440"/>
                <a:gd name="connsiteX69" fmla="*/ 1605058 w 3901440"/>
                <a:gd name="connsiteY69" fmla="*/ 396716 h 3901440"/>
                <a:gd name="connsiteX70" fmla="*/ 1605058 w 3901440"/>
                <a:gd name="connsiteY70" fmla="*/ 539210 h 3901440"/>
                <a:gd name="connsiteX71" fmla="*/ 1681258 w 3901440"/>
                <a:gd name="connsiteY71" fmla="*/ 615410 h 3901440"/>
                <a:gd name="connsiteX72" fmla="*/ 2106073 w 3901440"/>
                <a:gd name="connsiteY72" fmla="*/ 615410 h 3901440"/>
                <a:gd name="connsiteX73" fmla="*/ 2106073 w 3901440"/>
                <a:gd name="connsiteY73" fmla="*/ 1040225 h 3901440"/>
                <a:gd name="connsiteX74" fmla="*/ 2182273 w 3901440"/>
                <a:gd name="connsiteY74" fmla="*/ 1116425 h 3901440"/>
                <a:gd name="connsiteX75" fmla="*/ 2324767 w 3901440"/>
                <a:gd name="connsiteY75" fmla="*/ 1116425 h 3901440"/>
                <a:gd name="connsiteX76" fmla="*/ 2569083 w 3901440"/>
                <a:gd name="connsiteY76" fmla="*/ 1360742 h 3901440"/>
                <a:gd name="connsiteX77" fmla="*/ 2324767 w 3901440"/>
                <a:gd name="connsiteY77" fmla="*/ 1605058 h 3901440"/>
                <a:gd name="connsiteX78" fmla="*/ 2182178 w 3901440"/>
                <a:gd name="connsiteY78" fmla="*/ 1605058 h 3901440"/>
                <a:gd name="connsiteX79" fmla="*/ 2105978 w 3901440"/>
                <a:gd name="connsiteY79" fmla="*/ 1681258 h 3901440"/>
                <a:gd name="connsiteX80" fmla="*/ 2105978 w 3901440"/>
                <a:gd name="connsiteY80" fmla="*/ 2106073 h 3901440"/>
                <a:gd name="connsiteX81" fmla="*/ 1392269 w 3901440"/>
                <a:gd name="connsiteY81" fmla="*/ 2106073 h 3901440"/>
                <a:gd name="connsiteX82" fmla="*/ 1392269 w 3901440"/>
                <a:gd name="connsiteY82" fmla="*/ 1695164 h 3901440"/>
                <a:gd name="connsiteX83" fmla="*/ 1316069 w 3901440"/>
                <a:gd name="connsiteY83" fmla="*/ 1618964 h 3901440"/>
                <a:gd name="connsiteX84" fmla="*/ 1239869 w 3901440"/>
                <a:gd name="connsiteY84" fmla="*/ 1695164 h 3901440"/>
                <a:gd name="connsiteX85" fmla="*/ 1239869 w 3901440"/>
                <a:gd name="connsiteY85" fmla="*/ 2106073 h 3901440"/>
                <a:gd name="connsiteX86" fmla="*/ 615410 w 3901440"/>
                <a:gd name="connsiteY86" fmla="*/ 2106073 h 3901440"/>
                <a:gd name="connsiteX87" fmla="*/ 615410 w 3901440"/>
                <a:gd name="connsiteY87" fmla="*/ 1681258 h 3901440"/>
                <a:gd name="connsiteX88" fmla="*/ 539210 w 3901440"/>
                <a:gd name="connsiteY88" fmla="*/ 1605058 h 3901440"/>
                <a:gd name="connsiteX89" fmla="*/ 396716 w 3901440"/>
                <a:gd name="connsiteY89" fmla="*/ 1605058 h 3901440"/>
                <a:gd name="connsiteX90" fmla="*/ 615410 w 3901440"/>
                <a:gd name="connsiteY90" fmla="*/ 3423666 h 3901440"/>
                <a:gd name="connsiteX91" fmla="*/ 706946 w 3901440"/>
                <a:gd name="connsiteY91" fmla="*/ 3423666 h 3901440"/>
                <a:gd name="connsiteX92" fmla="*/ 1126903 w 3901440"/>
                <a:gd name="connsiteY92" fmla="*/ 3003709 h 3901440"/>
                <a:gd name="connsiteX93" fmla="*/ 706946 w 3901440"/>
                <a:gd name="connsiteY93" fmla="*/ 2583752 h 3901440"/>
                <a:gd name="connsiteX94" fmla="*/ 615410 w 3901440"/>
                <a:gd name="connsiteY94" fmla="*/ 2583752 h 3901440"/>
                <a:gd name="connsiteX95" fmla="*/ 615410 w 3901440"/>
                <a:gd name="connsiteY95" fmla="*/ 2258378 h 3901440"/>
                <a:gd name="connsiteX96" fmla="*/ 2106073 w 3901440"/>
                <a:gd name="connsiteY96" fmla="*/ 2258378 h 3901440"/>
                <a:gd name="connsiteX97" fmla="*/ 2106073 w 3901440"/>
                <a:gd name="connsiteY97" fmla="*/ 2683288 h 3901440"/>
                <a:gd name="connsiteX98" fmla="*/ 2182273 w 3901440"/>
                <a:gd name="connsiteY98" fmla="*/ 2759488 h 3901440"/>
                <a:gd name="connsiteX99" fmla="*/ 2227326 w 3901440"/>
                <a:gd name="connsiteY99" fmla="*/ 2759488 h 3901440"/>
                <a:gd name="connsiteX100" fmla="*/ 2471547 w 3901440"/>
                <a:gd name="connsiteY100" fmla="*/ 3003614 h 3901440"/>
                <a:gd name="connsiteX101" fmla="*/ 2227326 w 3901440"/>
                <a:gd name="connsiteY101" fmla="*/ 3247835 h 3901440"/>
                <a:gd name="connsiteX102" fmla="*/ 2182273 w 3901440"/>
                <a:gd name="connsiteY102" fmla="*/ 3247835 h 3901440"/>
                <a:gd name="connsiteX103" fmla="*/ 2106073 w 3901440"/>
                <a:gd name="connsiteY103" fmla="*/ 3324035 h 3901440"/>
                <a:gd name="connsiteX104" fmla="*/ 2106073 w 3901440"/>
                <a:gd name="connsiteY104" fmla="*/ 3748945 h 3901440"/>
                <a:gd name="connsiteX105" fmla="*/ 1619631 w 3901440"/>
                <a:gd name="connsiteY105" fmla="*/ 3748945 h 3901440"/>
                <a:gd name="connsiteX106" fmla="*/ 1619631 w 3901440"/>
                <a:gd name="connsiteY106" fmla="*/ 3337941 h 3901440"/>
                <a:gd name="connsiteX107" fmla="*/ 1543431 w 3901440"/>
                <a:gd name="connsiteY107" fmla="*/ 3261741 h 3901440"/>
                <a:gd name="connsiteX108" fmla="*/ 1467231 w 3901440"/>
                <a:gd name="connsiteY108" fmla="*/ 3337941 h 3901440"/>
                <a:gd name="connsiteX109" fmla="*/ 1467231 w 3901440"/>
                <a:gd name="connsiteY109" fmla="*/ 3748945 h 3901440"/>
                <a:gd name="connsiteX110" fmla="*/ 615410 w 3901440"/>
                <a:gd name="connsiteY110" fmla="*/ 3748945 h 3901440"/>
                <a:gd name="connsiteX111" fmla="*/ 615410 w 3901440"/>
                <a:gd name="connsiteY111" fmla="*/ 3423666 h 3901440"/>
                <a:gd name="connsiteX112" fmla="*/ 2258378 w 3901440"/>
                <a:gd name="connsiteY112" fmla="*/ 3749040 h 3901440"/>
                <a:gd name="connsiteX113" fmla="*/ 2258378 w 3901440"/>
                <a:gd name="connsiteY113" fmla="*/ 3399091 h 3901440"/>
                <a:gd name="connsiteX114" fmla="*/ 2623852 w 3901440"/>
                <a:gd name="connsiteY114" fmla="*/ 3003709 h 3901440"/>
                <a:gd name="connsiteX115" fmla="*/ 2258378 w 3901440"/>
                <a:gd name="connsiteY115" fmla="*/ 2608326 h 3901440"/>
                <a:gd name="connsiteX116" fmla="*/ 2258378 w 3901440"/>
                <a:gd name="connsiteY116" fmla="*/ 2258378 h 3901440"/>
                <a:gd name="connsiteX117" fmla="*/ 2606993 w 3901440"/>
                <a:gd name="connsiteY117" fmla="*/ 2258378 h 3901440"/>
                <a:gd name="connsiteX118" fmla="*/ 2606993 w 3901440"/>
                <a:gd name="connsiteY118" fmla="*/ 2426780 h 3901440"/>
                <a:gd name="connsiteX119" fmla="*/ 3003709 w 3901440"/>
                <a:gd name="connsiteY119" fmla="*/ 2823496 h 3901440"/>
                <a:gd name="connsiteX120" fmla="*/ 3400425 w 3901440"/>
                <a:gd name="connsiteY120" fmla="*/ 2426780 h 3901440"/>
                <a:gd name="connsiteX121" fmla="*/ 3400425 w 3901440"/>
                <a:gd name="connsiteY121" fmla="*/ 2258378 h 3901440"/>
                <a:gd name="connsiteX122" fmla="*/ 3749040 w 3901440"/>
                <a:gd name="connsiteY122" fmla="*/ 2258378 h 3901440"/>
                <a:gd name="connsiteX123" fmla="*/ 3749040 w 3901440"/>
                <a:gd name="connsiteY123" fmla="*/ 3161157 h 3901440"/>
                <a:gd name="connsiteX124" fmla="*/ 3338132 w 3901440"/>
                <a:gd name="connsiteY124" fmla="*/ 3161157 h 3901440"/>
                <a:gd name="connsiteX125" fmla="*/ 3261932 w 3901440"/>
                <a:gd name="connsiteY125" fmla="*/ 3237357 h 3901440"/>
                <a:gd name="connsiteX126" fmla="*/ 3338132 w 3901440"/>
                <a:gd name="connsiteY126" fmla="*/ 3313557 h 3901440"/>
                <a:gd name="connsiteX127" fmla="*/ 3749040 w 3901440"/>
                <a:gd name="connsiteY127" fmla="*/ 3313557 h 3901440"/>
                <a:gd name="connsiteX128" fmla="*/ 3749040 w 3901440"/>
                <a:gd name="connsiteY128" fmla="*/ 3749040 h 3901440"/>
                <a:gd name="connsiteX129" fmla="*/ 2258378 w 3901440"/>
                <a:gd name="connsiteY129" fmla="*/ 3749040 h 3901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3901440" h="3901440">
                  <a:moveTo>
                    <a:pt x="3825240" y="463010"/>
                  </a:moveTo>
                  <a:lnTo>
                    <a:pt x="3398806" y="463010"/>
                  </a:lnTo>
                  <a:cubicBezTo>
                    <a:pt x="3380613" y="260985"/>
                    <a:pt x="3210401" y="102203"/>
                    <a:pt x="3003709" y="102203"/>
                  </a:cubicBezTo>
                  <a:cubicBezTo>
                    <a:pt x="2797016" y="102203"/>
                    <a:pt x="2626805" y="260985"/>
                    <a:pt x="2608612" y="463010"/>
                  </a:cubicBezTo>
                  <a:lnTo>
                    <a:pt x="1757458" y="463010"/>
                  </a:lnTo>
                  <a:lnTo>
                    <a:pt x="1757458" y="396716"/>
                  </a:lnTo>
                  <a:cubicBezTo>
                    <a:pt x="1757458" y="177927"/>
                    <a:pt x="1579436" y="0"/>
                    <a:pt x="1360646" y="0"/>
                  </a:cubicBezTo>
                  <a:cubicBezTo>
                    <a:pt x="1141952" y="0"/>
                    <a:pt x="963930" y="177927"/>
                    <a:pt x="963930" y="396716"/>
                  </a:cubicBezTo>
                  <a:lnTo>
                    <a:pt x="963930" y="463010"/>
                  </a:lnTo>
                  <a:lnTo>
                    <a:pt x="539115" y="463010"/>
                  </a:lnTo>
                  <a:cubicBezTo>
                    <a:pt x="497015" y="463010"/>
                    <a:pt x="462915" y="497110"/>
                    <a:pt x="462915" y="539210"/>
                  </a:cubicBezTo>
                  <a:lnTo>
                    <a:pt x="462915" y="964025"/>
                  </a:lnTo>
                  <a:lnTo>
                    <a:pt x="396621" y="964025"/>
                  </a:lnTo>
                  <a:cubicBezTo>
                    <a:pt x="177927" y="964025"/>
                    <a:pt x="0" y="1141952"/>
                    <a:pt x="0" y="1360742"/>
                  </a:cubicBezTo>
                  <a:cubicBezTo>
                    <a:pt x="0" y="1579531"/>
                    <a:pt x="177927" y="1757458"/>
                    <a:pt x="396716" y="1757458"/>
                  </a:cubicBezTo>
                  <a:lnTo>
                    <a:pt x="462915" y="1757458"/>
                  </a:lnTo>
                  <a:lnTo>
                    <a:pt x="462915" y="2659952"/>
                  </a:lnTo>
                  <a:cubicBezTo>
                    <a:pt x="462915" y="2702052"/>
                    <a:pt x="497110" y="2736152"/>
                    <a:pt x="539115" y="2736152"/>
                  </a:cubicBezTo>
                  <a:lnTo>
                    <a:pt x="706850" y="2736152"/>
                  </a:lnTo>
                  <a:cubicBezTo>
                    <a:pt x="854297" y="2736152"/>
                    <a:pt x="974408" y="2856166"/>
                    <a:pt x="974408" y="3003709"/>
                  </a:cubicBezTo>
                  <a:cubicBezTo>
                    <a:pt x="974408" y="3151251"/>
                    <a:pt x="854393" y="3271266"/>
                    <a:pt x="706850" y="3271266"/>
                  </a:cubicBezTo>
                  <a:lnTo>
                    <a:pt x="539210" y="3271266"/>
                  </a:lnTo>
                  <a:cubicBezTo>
                    <a:pt x="497110" y="3271266"/>
                    <a:pt x="463010" y="3305366"/>
                    <a:pt x="463010" y="3347466"/>
                  </a:cubicBezTo>
                  <a:lnTo>
                    <a:pt x="463010" y="3825240"/>
                  </a:lnTo>
                  <a:cubicBezTo>
                    <a:pt x="463010" y="3867341"/>
                    <a:pt x="497110" y="3901440"/>
                    <a:pt x="539210" y="3901440"/>
                  </a:cubicBezTo>
                  <a:lnTo>
                    <a:pt x="3825240" y="3901440"/>
                  </a:lnTo>
                  <a:cubicBezTo>
                    <a:pt x="3867341" y="3901440"/>
                    <a:pt x="3901440" y="3867341"/>
                    <a:pt x="3901440" y="3825240"/>
                  </a:cubicBezTo>
                  <a:lnTo>
                    <a:pt x="3901440" y="539210"/>
                  </a:lnTo>
                  <a:cubicBezTo>
                    <a:pt x="3901440" y="497110"/>
                    <a:pt x="3867341" y="463010"/>
                    <a:pt x="3825240" y="463010"/>
                  </a:cubicBezTo>
                  <a:lnTo>
                    <a:pt x="3825240" y="463010"/>
                  </a:lnTo>
                  <a:close/>
                  <a:moveTo>
                    <a:pt x="2683193" y="615410"/>
                  </a:moveTo>
                  <a:cubicBezTo>
                    <a:pt x="2725293" y="615410"/>
                    <a:pt x="2759393" y="581311"/>
                    <a:pt x="2759393" y="539210"/>
                  </a:cubicBezTo>
                  <a:lnTo>
                    <a:pt x="2759393" y="498920"/>
                  </a:lnTo>
                  <a:cubicBezTo>
                    <a:pt x="2759393" y="364141"/>
                    <a:pt x="2868930" y="254603"/>
                    <a:pt x="3003709" y="254603"/>
                  </a:cubicBezTo>
                  <a:cubicBezTo>
                    <a:pt x="3138392" y="254603"/>
                    <a:pt x="3248025" y="364141"/>
                    <a:pt x="3248025" y="498920"/>
                  </a:cubicBezTo>
                  <a:lnTo>
                    <a:pt x="3248025" y="539210"/>
                  </a:lnTo>
                  <a:cubicBezTo>
                    <a:pt x="3248025" y="581311"/>
                    <a:pt x="3282124" y="615410"/>
                    <a:pt x="3324225" y="615410"/>
                  </a:cubicBezTo>
                  <a:lnTo>
                    <a:pt x="3749040" y="615410"/>
                  </a:lnTo>
                  <a:lnTo>
                    <a:pt x="3749040" y="1220153"/>
                  </a:lnTo>
                  <a:lnTo>
                    <a:pt x="3338132" y="1220153"/>
                  </a:lnTo>
                  <a:cubicBezTo>
                    <a:pt x="3296031" y="1220153"/>
                    <a:pt x="3261932" y="1254252"/>
                    <a:pt x="3261932" y="1296353"/>
                  </a:cubicBezTo>
                  <a:cubicBezTo>
                    <a:pt x="3261932" y="1338453"/>
                    <a:pt x="3296031" y="1372553"/>
                    <a:pt x="3338132" y="1372553"/>
                  </a:cubicBezTo>
                  <a:lnTo>
                    <a:pt x="3749040" y="1372553"/>
                  </a:lnTo>
                  <a:lnTo>
                    <a:pt x="3749040" y="2105978"/>
                  </a:lnTo>
                  <a:lnTo>
                    <a:pt x="3324225" y="2105978"/>
                  </a:lnTo>
                  <a:cubicBezTo>
                    <a:pt x="3282124" y="2105978"/>
                    <a:pt x="3248025" y="2140077"/>
                    <a:pt x="3248025" y="2182178"/>
                  </a:cubicBezTo>
                  <a:lnTo>
                    <a:pt x="3248025" y="2426780"/>
                  </a:lnTo>
                  <a:cubicBezTo>
                    <a:pt x="3248025" y="2561558"/>
                    <a:pt x="3138392" y="2671096"/>
                    <a:pt x="3003709" y="2671096"/>
                  </a:cubicBezTo>
                  <a:cubicBezTo>
                    <a:pt x="2869025" y="2671096"/>
                    <a:pt x="2759393" y="2561463"/>
                    <a:pt x="2759393" y="2426780"/>
                  </a:cubicBezTo>
                  <a:lnTo>
                    <a:pt x="2759393" y="2182178"/>
                  </a:lnTo>
                  <a:cubicBezTo>
                    <a:pt x="2759393" y="2140077"/>
                    <a:pt x="2725293" y="2105978"/>
                    <a:pt x="2683193" y="2105978"/>
                  </a:cubicBezTo>
                  <a:lnTo>
                    <a:pt x="2258378" y="2105978"/>
                  </a:lnTo>
                  <a:lnTo>
                    <a:pt x="2258378" y="1757363"/>
                  </a:lnTo>
                  <a:lnTo>
                    <a:pt x="2324672" y="1757363"/>
                  </a:lnTo>
                  <a:cubicBezTo>
                    <a:pt x="2543461" y="1757363"/>
                    <a:pt x="2721388" y="1579436"/>
                    <a:pt x="2721388" y="1360646"/>
                  </a:cubicBezTo>
                  <a:cubicBezTo>
                    <a:pt x="2721388" y="1141952"/>
                    <a:pt x="2543461" y="963930"/>
                    <a:pt x="2324672" y="963930"/>
                  </a:cubicBezTo>
                  <a:lnTo>
                    <a:pt x="2258378" y="963930"/>
                  </a:lnTo>
                  <a:lnTo>
                    <a:pt x="2258378" y="615315"/>
                  </a:lnTo>
                  <a:lnTo>
                    <a:pt x="2683193" y="615315"/>
                  </a:lnTo>
                  <a:close/>
                  <a:moveTo>
                    <a:pt x="396716" y="1605058"/>
                  </a:moveTo>
                  <a:cubicBezTo>
                    <a:pt x="262033" y="1605058"/>
                    <a:pt x="152400" y="1495425"/>
                    <a:pt x="152400" y="1360742"/>
                  </a:cubicBezTo>
                  <a:cubicBezTo>
                    <a:pt x="152400" y="1226058"/>
                    <a:pt x="262033" y="1116425"/>
                    <a:pt x="396716" y="1116425"/>
                  </a:cubicBezTo>
                  <a:lnTo>
                    <a:pt x="539210" y="1116425"/>
                  </a:lnTo>
                  <a:cubicBezTo>
                    <a:pt x="581311" y="1116425"/>
                    <a:pt x="615410" y="1082326"/>
                    <a:pt x="615410" y="1040225"/>
                  </a:cubicBezTo>
                  <a:lnTo>
                    <a:pt x="615410" y="615410"/>
                  </a:lnTo>
                  <a:lnTo>
                    <a:pt x="1040225" y="615410"/>
                  </a:lnTo>
                  <a:cubicBezTo>
                    <a:pt x="1082326" y="615410"/>
                    <a:pt x="1116425" y="581311"/>
                    <a:pt x="1116425" y="539210"/>
                  </a:cubicBezTo>
                  <a:lnTo>
                    <a:pt x="1116425" y="396716"/>
                  </a:lnTo>
                  <a:cubicBezTo>
                    <a:pt x="1116425" y="262033"/>
                    <a:pt x="1225963" y="152400"/>
                    <a:pt x="1360742" y="152400"/>
                  </a:cubicBezTo>
                  <a:cubicBezTo>
                    <a:pt x="1495520" y="152400"/>
                    <a:pt x="1605058" y="262033"/>
                    <a:pt x="1605058" y="396716"/>
                  </a:cubicBezTo>
                  <a:lnTo>
                    <a:pt x="1605058" y="539210"/>
                  </a:lnTo>
                  <a:cubicBezTo>
                    <a:pt x="1605058" y="581311"/>
                    <a:pt x="1639157" y="615410"/>
                    <a:pt x="1681258" y="615410"/>
                  </a:cubicBezTo>
                  <a:lnTo>
                    <a:pt x="2106073" y="615410"/>
                  </a:lnTo>
                  <a:lnTo>
                    <a:pt x="2106073" y="1040225"/>
                  </a:lnTo>
                  <a:cubicBezTo>
                    <a:pt x="2106073" y="1082326"/>
                    <a:pt x="2140172" y="1116425"/>
                    <a:pt x="2182273" y="1116425"/>
                  </a:cubicBezTo>
                  <a:lnTo>
                    <a:pt x="2324767" y="1116425"/>
                  </a:lnTo>
                  <a:cubicBezTo>
                    <a:pt x="2459450" y="1116425"/>
                    <a:pt x="2569083" y="1225963"/>
                    <a:pt x="2569083" y="1360742"/>
                  </a:cubicBezTo>
                  <a:cubicBezTo>
                    <a:pt x="2569083" y="1495425"/>
                    <a:pt x="2459450" y="1605058"/>
                    <a:pt x="2324767" y="1605058"/>
                  </a:cubicBezTo>
                  <a:lnTo>
                    <a:pt x="2182178" y="1605058"/>
                  </a:lnTo>
                  <a:cubicBezTo>
                    <a:pt x="2140077" y="1605058"/>
                    <a:pt x="2105978" y="1639157"/>
                    <a:pt x="2105978" y="1681258"/>
                  </a:cubicBezTo>
                  <a:lnTo>
                    <a:pt x="2105978" y="2106073"/>
                  </a:lnTo>
                  <a:lnTo>
                    <a:pt x="1392269" y="2106073"/>
                  </a:lnTo>
                  <a:lnTo>
                    <a:pt x="1392269" y="1695164"/>
                  </a:lnTo>
                  <a:cubicBezTo>
                    <a:pt x="1392269" y="1653064"/>
                    <a:pt x="1358170" y="1618964"/>
                    <a:pt x="1316069" y="1618964"/>
                  </a:cubicBezTo>
                  <a:cubicBezTo>
                    <a:pt x="1273969" y="1618964"/>
                    <a:pt x="1239869" y="1653064"/>
                    <a:pt x="1239869" y="1695164"/>
                  </a:cubicBezTo>
                  <a:lnTo>
                    <a:pt x="1239869" y="2106073"/>
                  </a:lnTo>
                  <a:lnTo>
                    <a:pt x="615410" y="2106073"/>
                  </a:lnTo>
                  <a:lnTo>
                    <a:pt x="615410" y="1681258"/>
                  </a:lnTo>
                  <a:cubicBezTo>
                    <a:pt x="615410" y="1639157"/>
                    <a:pt x="581311" y="1605058"/>
                    <a:pt x="539210" y="1605058"/>
                  </a:cubicBezTo>
                  <a:lnTo>
                    <a:pt x="396716" y="1605058"/>
                  </a:lnTo>
                  <a:close/>
                  <a:moveTo>
                    <a:pt x="615410" y="3423666"/>
                  </a:moveTo>
                  <a:lnTo>
                    <a:pt x="706946" y="3423666"/>
                  </a:lnTo>
                  <a:cubicBezTo>
                    <a:pt x="938498" y="3423666"/>
                    <a:pt x="1126903" y="3235262"/>
                    <a:pt x="1126903" y="3003709"/>
                  </a:cubicBezTo>
                  <a:cubicBezTo>
                    <a:pt x="1126903" y="2772156"/>
                    <a:pt x="938498" y="2583752"/>
                    <a:pt x="706946" y="2583752"/>
                  </a:cubicBezTo>
                  <a:lnTo>
                    <a:pt x="615410" y="2583752"/>
                  </a:lnTo>
                  <a:lnTo>
                    <a:pt x="615410" y="2258378"/>
                  </a:lnTo>
                  <a:lnTo>
                    <a:pt x="2106073" y="2258378"/>
                  </a:lnTo>
                  <a:lnTo>
                    <a:pt x="2106073" y="2683288"/>
                  </a:lnTo>
                  <a:cubicBezTo>
                    <a:pt x="2106073" y="2725388"/>
                    <a:pt x="2140172" y="2759488"/>
                    <a:pt x="2182273" y="2759488"/>
                  </a:cubicBezTo>
                  <a:lnTo>
                    <a:pt x="2227326" y="2759488"/>
                  </a:lnTo>
                  <a:cubicBezTo>
                    <a:pt x="2362010" y="2759488"/>
                    <a:pt x="2471547" y="2869025"/>
                    <a:pt x="2471547" y="3003614"/>
                  </a:cubicBezTo>
                  <a:cubicBezTo>
                    <a:pt x="2471547" y="3138202"/>
                    <a:pt x="2362010" y="3247835"/>
                    <a:pt x="2227326" y="3247835"/>
                  </a:cubicBezTo>
                  <a:lnTo>
                    <a:pt x="2182273" y="3247835"/>
                  </a:lnTo>
                  <a:cubicBezTo>
                    <a:pt x="2140172" y="3247835"/>
                    <a:pt x="2106073" y="3281934"/>
                    <a:pt x="2106073" y="3324035"/>
                  </a:cubicBezTo>
                  <a:lnTo>
                    <a:pt x="2106073" y="3748945"/>
                  </a:lnTo>
                  <a:lnTo>
                    <a:pt x="1619631" y="3748945"/>
                  </a:lnTo>
                  <a:lnTo>
                    <a:pt x="1619631" y="3337941"/>
                  </a:lnTo>
                  <a:cubicBezTo>
                    <a:pt x="1619631" y="3295841"/>
                    <a:pt x="1585532" y="3261741"/>
                    <a:pt x="1543431" y="3261741"/>
                  </a:cubicBezTo>
                  <a:cubicBezTo>
                    <a:pt x="1501331" y="3261741"/>
                    <a:pt x="1467231" y="3295841"/>
                    <a:pt x="1467231" y="3337941"/>
                  </a:cubicBezTo>
                  <a:lnTo>
                    <a:pt x="1467231" y="3748945"/>
                  </a:lnTo>
                  <a:lnTo>
                    <a:pt x="615410" y="3748945"/>
                  </a:lnTo>
                  <a:lnTo>
                    <a:pt x="615410" y="3423666"/>
                  </a:lnTo>
                  <a:close/>
                  <a:moveTo>
                    <a:pt x="2258378" y="3749040"/>
                  </a:moveTo>
                  <a:lnTo>
                    <a:pt x="2258378" y="3399091"/>
                  </a:lnTo>
                  <a:cubicBezTo>
                    <a:pt x="2462498" y="3383185"/>
                    <a:pt x="2623852" y="3211925"/>
                    <a:pt x="2623852" y="3003709"/>
                  </a:cubicBezTo>
                  <a:cubicBezTo>
                    <a:pt x="2623852" y="2795492"/>
                    <a:pt x="2462594" y="2624233"/>
                    <a:pt x="2258378" y="2608326"/>
                  </a:cubicBezTo>
                  <a:lnTo>
                    <a:pt x="2258378" y="2258378"/>
                  </a:lnTo>
                  <a:lnTo>
                    <a:pt x="2606993" y="2258378"/>
                  </a:lnTo>
                  <a:lnTo>
                    <a:pt x="2606993" y="2426780"/>
                  </a:lnTo>
                  <a:cubicBezTo>
                    <a:pt x="2606993" y="2645569"/>
                    <a:pt x="2784920" y="2823496"/>
                    <a:pt x="3003709" y="2823496"/>
                  </a:cubicBezTo>
                  <a:cubicBezTo>
                    <a:pt x="3222498" y="2823496"/>
                    <a:pt x="3400425" y="2645569"/>
                    <a:pt x="3400425" y="2426780"/>
                  </a:cubicBezTo>
                  <a:lnTo>
                    <a:pt x="3400425" y="2258378"/>
                  </a:lnTo>
                  <a:lnTo>
                    <a:pt x="3749040" y="2258378"/>
                  </a:lnTo>
                  <a:lnTo>
                    <a:pt x="3749040" y="3161157"/>
                  </a:lnTo>
                  <a:lnTo>
                    <a:pt x="3338132" y="3161157"/>
                  </a:lnTo>
                  <a:cubicBezTo>
                    <a:pt x="3296031" y="3161157"/>
                    <a:pt x="3261932" y="3195257"/>
                    <a:pt x="3261932" y="3237357"/>
                  </a:cubicBezTo>
                  <a:cubicBezTo>
                    <a:pt x="3261932" y="3279458"/>
                    <a:pt x="3296031" y="3313557"/>
                    <a:pt x="3338132" y="3313557"/>
                  </a:cubicBezTo>
                  <a:lnTo>
                    <a:pt x="3749040" y="3313557"/>
                  </a:lnTo>
                  <a:lnTo>
                    <a:pt x="3749040" y="3749040"/>
                  </a:lnTo>
                  <a:lnTo>
                    <a:pt x="2258378" y="374904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4" name="Freihandform: Form 113">
              <a:extLst>
                <a:ext uri="{FF2B5EF4-FFF2-40B4-BE49-F238E27FC236}">
                  <a16:creationId xmlns:a16="http://schemas.microsoft.com/office/drawing/2014/main" id="{7661F0BD-C39C-4ABD-AFBF-94C4ED04F6BF}"/>
                </a:ext>
              </a:extLst>
            </p:cNvPr>
            <p:cNvSpPr/>
            <p:nvPr/>
          </p:nvSpPr>
          <p:spPr bwMode="gray">
            <a:xfrm>
              <a:off x="5609811" y="4451794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  <a:gd name="connsiteX5" fmla="*/ 152400 w 152400"/>
                <a:gd name="connsiteY5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300"/>
                    <a:pt x="118301" y="152400"/>
                    <a:pt x="76200" y="152400"/>
                  </a:cubicBezTo>
                  <a:cubicBezTo>
                    <a:pt x="34100" y="152400"/>
                    <a:pt x="0" y="118300"/>
                    <a:pt x="0" y="76200"/>
                  </a:cubicBezTo>
                  <a:cubicBezTo>
                    <a:pt x="0" y="34099"/>
                    <a:pt x="34100" y="0"/>
                    <a:pt x="76200" y="0"/>
                  </a:cubicBezTo>
                  <a:cubicBezTo>
                    <a:pt x="118301" y="0"/>
                    <a:pt x="152400" y="34099"/>
                    <a:pt x="152400" y="76200"/>
                  </a:cubicBezTo>
                  <a:lnTo>
                    <a:pt x="152400" y="7620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5" name="Freihandform: Form 114">
              <a:extLst>
                <a:ext uri="{FF2B5EF4-FFF2-40B4-BE49-F238E27FC236}">
                  <a16:creationId xmlns:a16="http://schemas.microsoft.com/office/drawing/2014/main" id="{ACEDB35E-554E-4B62-8E0D-930B0382452D}"/>
                </a:ext>
              </a:extLst>
            </p:cNvPr>
            <p:cNvSpPr/>
            <p:nvPr/>
          </p:nvSpPr>
          <p:spPr bwMode="gray">
            <a:xfrm>
              <a:off x="7118000" y="4637532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  <a:gd name="connsiteX5" fmla="*/ 152400 w 152400"/>
                <a:gd name="connsiteY5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300"/>
                    <a:pt x="118300" y="152400"/>
                    <a:pt x="76200" y="152400"/>
                  </a:cubicBezTo>
                  <a:cubicBezTo>
                    <a:pt x="34099" y="152400"/>
                    <a:pt x="0" y="118300"/>
                    <a:pt x="0" y="76200"/>
                  </a:cubicBezTo>
                  <a:cubicBezTo>
                    <a:pt x="0" y="34099"/>
                    <a:pt x="34099" y="0"/>
                    <a:pt x="76200" y="0"/>
                  </a:cubicBezTo>
                  <a:cubicBezTo>
                    <a:pt x="118300" y="0"/>
                    <a:pt x="152400" y="34099"/>
                    <a:pt x="152400" y="76200"/>
                  </a:cubicBezTo>
                  <a:lnTo>
                    <a:pt x="152400" y="7620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6" name="Freihandform: Form 115">
              <a:extLst>
                <a:ext uri="{FF2B5EF4-FFF2-40B4-BE49-F238E27FC236}">
                  <a16:creationId xmlns:a16="http://schemas.microsoft.com/office/drawing/2014/main" id="{BB914760-E8B4-40B1-B5FD-596FD8942066}"/>
                </a:ext>
              </a:extLst>
            </p:cNvPr>
            <p:cNvSpPr/>
            <p:nvPr/>
          </p:nvSpPr>
          <p:spPr bwMode="gray">
            <a:xfrm>
              <a:off x="7118000" y="2696527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  <a:gd name="connsiteX5" fmla="*/ 152400 w 152400"/>
                <a:gd name="connsiteY5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300"/>
                    <a:pt x="118300" y="152400"/>
                    <a:pt x="76200" y="152400"/>
                  </a:cubicBezTo>
                  <a:cubicBezTo>
                    <a:pt x="34099" y="152400"/>
                    <a:pt x="0" y="118300"/>
                    <a:pt x="0" y="76200"/>
                  </a:cubicBezTo>
                  <a:cubicBezTo>
                    <a:pt x="0" y="34099"/>
                    <a:pt x="34099" y="0"/>
                    <a:pt x="76200" y="0"/>
                  </a:cubicBezTo>
                  <a:cubicBezTo>
                    <a:pt x="118300" y="0"/>
                    <a:pt x="152400" y="34099"/>
                    <a:pt x="152400" y="76200"/>
                  </a:cubicBezTo>
                  <a:lnTo>
                    <a:pt x="152400" y="7620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7" name="Freihandform: Form 116">
              <a:extLst>
                <a:ext uri="{FF2B5EF4-FFF2-40B4-BE49-F238E27FC236}">
                  <a16:creationId xmlns:a16="http://schemas.microsoft.com/office/drawing/2014/main" id="{F15EA65B-C07A-45F2-B4FF-FC79F1E17A2B}"/>
                </a:ext>
              </a:extLst>
            </p:cNvPr>
            <p:cNvSpPr/>
            <p:nvPr/>
          </p:nvSpPr>
          <p:spPr bwMode="gray">
            <a:xfrm>
              <a:off x="5382545" y="2808732"/>
              <a:ext cx="152400" cy="152400"/>
            </a:xfrm>
            <a:custGeom>
              <a:avLst/>
              <a:gdLst>
                <a:gd name="connsiteX0" fmla="*/ 152400 w 152400"/>
                <a:gd name="connsiteY0" fmla="*/ 76200 h 152400"/>
                <a:gd name="connsiteX1" fmla="*/ 76200 w 152400"/>
                <a:gd name="connsiteY1" fmla="*/ 152400 h 152400"/>
                <a:gd name="connsiteX2" fmla="*/ 0 w 152400"/>
                <a:gd name="connsiteY2" fmla="*/ 76200 h 152400"/>
                <a:gd name="connsiteX3" fmla="*/ 76200 w 152400"/>
                <a:gd name="connsiteY3" fmla="*/ 0 h 152400"/>
                <a:gd name="connsiteX4" fmla="*/ 152400 w 152400"/>
                <a:gd name="connsiteY4" fmla="*/ 76200 h 152400"/>
                <a:gd name="connsiteX5" fmla="*/ 152400 w 152400"/>
                <a:gd name="connsiteY5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152400">
                  <a:moveTo>
                    <a:pt x="152400" y="76200"/>
                  </a:moveTo>
                  <a:cubicBezTo>
                    <a:pt x="152400" y="118300"/>
                    <a:pt x="118301" y="152400"/>
                    <a:pt x="76200" y="152400"/>
                  </a:cubicBezTo>
                  <a:cubicBezTo>
                    <a:pt x="34100" y="152400"/>
                    <a:pt x="0" y="118300"/>
                    <a:pt x="0" y="76200"/>
                  </a:cubicBezTo>
                  <a:cubicBezTo>
                    <a:pt x="0" y="34100"/>
                    <a:pt x="34100" y="0"/>
                    <a:pt x="76200" y="0"/>
                  </a:cubicBezTo>
                  <a:cubicBezTo>
                    <a:pt x="118301" y="0"/>
                    <a:pt x="152400" y="34100"/>
                    <a:pt x="152400" y="76200"/>
                  </a:cubicBezTo>
                  <a:lnTo>
                    <a:pt x="152400" y="7620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186787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215EDD-5DA2-46E2-A6C2-30AF1E556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BPMN Model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D8ABAB9-E020-4C86-B957-C898E6F322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8A77FD4-1552-4195-BD73-F4B36CF05EE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26" y="1512000"/>
            <a:ext cx="7687811" cy="514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12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C3118793-0B55-4616-9214-96556600FB5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5547" r="5547"/>
          <a:stretch>
            <a:fillRect/>
          </a:stretch>
        </p:blipFill>
        <p:spPr bwMode="gray"/>
      </p:pic>
      <p:sp>
        <p:nvSpPr>
          <p:cNvPr id="6" name="Layer"/>
          <p:cNvSpPr>
            <a:spLocks noChangeAspect="1"/>
          </p:cNvSpPr>
          <p:nvPr/>
        </p:nvSpPr>
        <p:spPr bwMode="gray">
          <a:xfrm>
            <a:off x="1" y="0"/>
            <a:ext cx="9144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004" tIns="27004" rIns="27004" bIns="27004" rtlCol="0" anchor="ctr"/>
          <a:lstStyle/>
          <a:p>
            <a:pPr algn="ctr">
              <a:lnSpc>
                <a:spcPct val="90000"/>
              </a:lnSpc>
              <a:spcAft>
                <a:spcPts val="750"/>
              </a:spcAft>
            </a:pPr>
            <a:endParaRPr lang="en-US" sz="1350" dirty="0"/>
          </a:p>
        </p:txBody>
      </p:sp>
      <p:sp>
        <p:nvSpPr>
          <p:cNvPr id="2" name="Titel"/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en-US" dirty="0"/>
              <a:t>4. MarkEt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4B9A364-66A6-604B-AAE3-8BC2FC71BA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9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3DE342-BCDA-4F72-BC27-EBDBC04534D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Who Are Our Customers?</a:t>
            </a:r>
          </a:p>
        </p:txBody>
      </p:sp>
      <p:sp>
        <p:nvSpPr>
          <p:cNvPr id="25" name="Textplatzhalter 24">
            <a:extLst>
              <a:ext uri="{FF2B5EF4-FFF2-40B4-BE49-F238E27FC236}">
                <a16:creationId xmlns:a16="http://schemas.microsoft.com/office/drawing/2014/main" id="{19C69675-DEF9-4190-8D0B-D8E463D914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/>
              <a:t> </a:t>
            </a:r>
          </a:p>
        </p:txBody>
      </p:sp>
      <p:grpSp>
        <p:nvGrpSpPr>
          <p:cNvPr id="96" name="Gruppieren 95">
            <a:extLst>
              <a:ext uri="{FF2B5EF4-FFF2-40B4-BE49-F238E27FC236}">
                <a16:creationId xmlns:a16="http://schemas.microsoft.com/office/drawing/2014/main" id="{1ABFC5B9-B0E0-4E41-9192-CE3935803F64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3451252" y="2125419"/>
            <a:ext cx="2241498" cy="3224220"/>
            <a:chOff x="540000" y="1968030"/>
            <a:chExt cx="2248136" cy="3233768"/>
          </a:xfrm>
        </p:grpSpPr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266E1737-8B06-402A-BBF6-3DDFB743CCD9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540000" y="1968030"/>
              <a:ext cx="2248136" cy="2248136"/>
            </a:xfrm>
            <a:prstGeom prst="ellipse">
              <a:avLst/>
            </a:prstGeom>
            <a:noFill/>
            <a:ln w="508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004" tIns="27004" rIns="27004" bIns="27004" rtlCol="0" anchor="ctr"/>
            <a:lstStyle/>
            <a:p>
              <a:pPr algn="ctr">
                <a:lnSpc>
                  <a:spcPct val="80000"/>
                </a:lnSpc>
                <a:spcAft>
                  <a:spcPts val="750"/>
                </a:spcAft>
              </a:pPr>
              <a:endParaRPr lang="en-US" sz="2000" dirty="0">
                <a:solidFill>
                  <a:schemeClr val="accent1"/>
                </a:solidFill>
                <a:latin typeface="Bebas Neue" panose="020B0506020202020201" pitchFamily="34" charset="0"/>
              </a:endParaRPr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20567498-289A-4055-91FC-519CA37238B2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985468" y="3844598"/>
              <a:ext cx="1357200" cy="1357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004" tIns="27004" rIns="27004" bIns="27004" rtlCol="0" anchor="ctr"/>
            <a:lstStyle/>
            <a:p>
              <a:pPr algn="ctr">
                <a:lnSpc>
                  <a:spcPct val="90000"/>
                </a:lnSpc>
                <a:spcAft>
                  <a:spcPts val="750"/>
                </a:spcAft>
              </a:pPr>
              <a:endParaRPr lang="en-US" sz="1350" dirty="0"/>
            </a:p>
          </p:txBody>
        </p:sp>
        <p:grpSp>
          <p:nvGrpSpPr>
            <p:cNvPr id="78" name="Grafik 219">
              <a:extLst>
                <a:ext uri="{FF2B5EF4-FFF2-40B4-BE49-F238E27FC236}">
                  <a16:creationId xmlns:a16="http://schemas.microsoft.com/office/drawing/2014/main" id="{E8573843-9BB3-4781-ABAC-078EDF368F5F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1205771" y="4023802"/>
              <a:ext cx="916594" cy="998793"/>
              <a:chOff x="4304506" y="1476375"/>
              <a:chExt cx="3580447" cy="3901535"/>
            </a:xfrm>
            <a:solidFill>
              <a:schemeClr val="accent1"/>
            </a:solidFill>
          </p:grpSpPr>
          <p:sp>
            <p:nvSpPr>
              <p:cNvPr id="79" name="Freihandform: Form 78">
                <a:extLst>
                  <a:ext uri="{FF2B5EF4-FFF2-40B4-BE49-F238E27FC236}">
                    <a16:creationId xmlns:a16="http://schemas.microsoft.com/office/drawing/2014/main" id="{6EE955E6-6E5A-4869-AA01-D65492C711E0}"/>
                  </a:ext>
                </a:extLst>
              </p:cNvPr>
              <p:cNvSpPr/>
              <p:nvPr/>
            </p:nvSpPr>
            <p:spPr bwMode="gray">
              <a:xfrm>
                <a:off x="5925851" y="3515106"/>
                <a:ext cx="753237" cy="1094136"/>
              </a:xfrm>
              <a:custGeom>
                <a:avLst/>
                <a:gdLst>
                  <a:gd name="connsiteX0" fmla="*/ 0 w 753237"/>
                  <a:gd name="connsiteY0" fmla="*/ 0 h 1094136"/>
                  <a:gd name="connsiteX1" fmla="*/ 753237 w 753237"/>
                  <a:gd name="connsiteY1" fmla="*/ 0 h 1094136"/>
                  <a:gd name="connsiteX2" fmla="*/ 753237 w 753237"/>
                  <a:gd name="connsiteY2" fmla="*/ 1094137 h 1094136"/>
                  <a:gd name="connsiteX3" fmla="*/ 0 w 753237"/>
                  <a:gd name="connsiteY3" fmla="*/ 1094137 h 1094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3237" h="1094136">
                    <a:moveTo>
                      <a:pt x="0" y="0"/>
                    </a:moveTo>
                    <a:lnTo>
                      <a:pt x="753237" y="0"/>
                    </a:lnTo>
                    <a:lnTo>
                      <a:pt x="753237" y="1094137"/>
                    </a:lnTo>
                    <a:lnTo>
                      <a:pt x="0" y="1094137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80" name="Freihandform: Form 79">
                <a:extLst>
                  <a:ext uri="{FF2B5EF4-FFF2-40B4-BE49-F238E27FC236}">
                    <a16:creationId xmlns:a16="http://schemas.microsoft.com/office/drawing/2014/main" id="{1E9E7684-F838-43AB-8D5A-0D94B45B6CCD}"/>
                  </a:ext>
                </a:extLst>
              </p:cNvPr>
              <p:cNvSpPr/>
              <p:nvPr/>
            </p:nvSpPr>
            <p:spPr bwMode="gray">
              <a:xfrm>
                <a:off x="4983638" y="4168330"/>
                <a:ext cx="2825019" cy="1133093"/>
              </a:xfrm>
              <a:custGeom>
                <a:avLst/>
                <a:gdLst>
                  <a:gd name="connsiteX0" fmla="*/ 2825020 w 2825019"/>
                  <a:gd name="connsiteY0" fmla="*/ 909638 h 1133093"/>
                  <a:gd name="connsiteX1" fmla="*/ 2825020 w 2825019"/>
                  <a:gd name="connsiteY1" fmla="*/ 731901 h 1133093"/>
                  <a:gd name="connsiteX2" fmla="*/ 2329625 w 2825019"/>
                  <a:gd name="connsiteY2" fmla="*/ 95821 h 1133093"/>
                  <a:gd name="connsiteX3" fmla="*/ 2117312 w 2825019"/>
                  <a:gd name="connsiteY3" fmla="*/ 46672 h 1133093"/>
                  <a:gd name="connsiteX4" fmla="*/ 1888903 w 2825019"/>
                  <a:gd name="connsiteY4" fmla="*/ 0 h 1133093"/>
                  <a:gd name="connsiteX5" fmla="*/ 1418368 w 2825019"/>
                  <a:gd name="connsiteY5" fmla="*/ 131445 h 1133093"/>
                  <a:gd name="connsiteX6" fmla="*/ 1111091 w 2825019"/>
                  <a:gd name="connsiteY6" fmla="*/ 402241 h 1133093"/>
                  <a:gd name="connsiteX7" fmla="*/ 720185 w 2825019"/>
                  <a:gd name="connsiteY7" fmla="*/ 44005 h 1133093"/>
                  <a:gd name="connsiteX8" fmla="*/ 491680 w 2825019"/>
                  <a:gd name="connsiteY8" fmla="*/ 96584 h 1133093"/>
                  <a:gd name="connsiteX9" fmla="*/ 0 w 2825019"/>
                  <a:gd name="connsiteY9" fmla="*/ 731711 h 1133093"/>
                  <a:gd name="connsiteX10" fmla="*/ 0 w 2825019"/>
                  <a:gd name="connsiteY10" fmla="*/ 909542 h 1133093"/>
                  <a:gd name="connsiteX11" fmla="*/ 223552 w 2825019"/>
                  <a:gd name="connsiteY11" fmla="*/ 1133094 h 1133093"/>
                  <a:gd name="connsiteX12" fmla="*/ 2601468 w 2825019"/>
                  <a:gd name="connsiteY12" fmla="*/ 1133094 h 1133093"/>
                  <a:gd name="connsiteX13" fmla="*/ 2825020 w 2825019"/>
                  <a:gd name="connsiteY13" fmla="*/ 909638 h 1133093"/>
                  <a:gd name="connsiteX14" fmla="*/ 2825020 w 2825019"/>
                  <a:gd name="connsiteY14" fmla="*/ 909638 h 11330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825019" h="1133093">
                    <a:moveTo>
                      <a:pt x="2825020" y="909638"/>
                    </a:moveTo>
                    <a:lnTo>
                      <a:pt x="2825020" y="731901"/>
                    </a:lnTo>
                    <a:cubicBezTo>
                      <a:pt x="2825020" y="431387"/>
                      <a:pt x="2620804" y="169926"/>
                      <a:pt x="2329625" y="95821"/>
                    </a:cubicBezTo>
                    <a:cubicBezTo>
                      <a:pt x="2262092" y="78581"/>
                      <a:pt x="2191321" y="62103"/>
                      <a:pt x="2117312" y="46672"/>
                    </a:cubicBezTo>
                    <a:lnTo>
                      <a:pt x="1888903" y="0"/>
                    </a:lnTo>
                    <a:lnTo>
                      <a:pt x="1418368" y="131445"/>
                    </a:lnTo>
                    <a:lnTo>
                      <a:pt x="1111091" y="402241"/>
                    </a:lnTo>
                    <a:lnTo>
                      <a:pt x="720185" y="44005"/>
                    </a:lnTo>
                    <a:cubicBezTo>
                      <a:pt x="640366" y="60388"/>
                      <a:pt x="564071" y="78105"/>
                      <a:pt x="491680" y="96584"/>
                    </a:cubicBezTo>
                    <a:cubicBezTo>
                      <a:pt x="201930" y="170593"/>
                      <a:pt x="0" y="432721"/>
                      <a:pt x="0" y="731711"/>
                    </a:cubicBezTo>
                    <a:lnTo>
                      <a:pt x="0" y="909542"/>
                    </a:lnTo>
                    <a:cubicBezTo>
                      <a:pt x="0" y="1032986"/>
                      <a:pt x="100108" y="1133094"/>
                      <a:pt x="223552" y="1133094"/>
                    </a:cubicBezTo>
                    <a:lnTo>
                      <a:pt x="2601468" y="1133094"/>
                    </a:lnTo>
                    <a:cubicBezTo>
                      <a:pt x="2724912" y="1133189"/>
                      <a:pt x="2825020" y="1033177"/>
                      <a:pt x="2825020" y="909638"/>
                    </a:cubicBezTo>
                    <a:lnTo>
                      <a:pt x="2825020" y="909638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81" name="Freihandform: Form 80">
                <a:extLst>
                  <a:ext uri="{FF2B5EF4-FFF2-40B4-BE49-F238E27FC236}">
                    <a16:creationId xmlns:a16="http://schemas.microsoft.com/office/drawing/2014/main" id="{824B5FDC-DB67-49B9-BFFA-BC772B7A8D30}"/>
                  </a:ext>
                </a:extLst>
              </p:cNvPr>
              <p:cNvSpPr/>
              <p:nvPr/>
            </p:nvSpPr>
            <p:spPr bwMode="gray">
              <a:xfrm>
                <a:off x="5335301" y="3943445"/>
                <a:ext cx="466343" cy="917543"/>
              </a:xfrm>
              <a:custGeom>
                <a:avLst/>
                <a:gdLst>
                  <a:gd name="connsiteX0" fmla="*/ 348234 w 466343"/>
                  <a:gd name="connsiteY0" fmla="*/ 187738 h 917543"/>
                  <a:gd name="connsiteX1" fmla="*/ 172593 w 466343"/>
                  <a:gd name="connsiteY1" fmla="*/ 0 h 917543"/>
                  <a:gd name="connsiteX2" fmla="*/ 0 w 466343"/>
                  <a:gd name="connsiteY2" fmla="*/ 226600 h 917543"/>
                  <a:gd name="connsiteX3" fmla="*/ 302990 w 466343"/>
                  <a:gd name="connsiteY3" fmla="*/ 917543 h 917543"/>
                  <a:gd name="connsiteX4" fmla="*/ 466344 w 466343"/>
                  <a:gd name="connsiteY4" fmla="*/ 813625 h 917543"/>
                  <a:gd name="connsiteX5" fmla="*/ 249079 w 466343"/>
                  <a:gd name="connsiteY5" fmla="*/ 318040 h 917543"/>
                  <a:gd name="connsiteX6" fmla="*/ 348234 w 466343"/>
                  <a:gd name="connsiteY6" fmla="*/ 187738 h 917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6343" h="917543">
                    <a:moveTo>
                      <a:pt x="348234" y="187738"/>
                    </a:moveTo>
                    <a:lnTo>
                      <a:pt x="172593" y="0"/>
                    </a:lnTo>
                    <a:lnTo>
                      <a:pt x="0" y="226600"/>
                    </a:lnTo>
                    <a:lnTo>
                      <a:pt x="302990" y="917543"/>
                    </a:lnTo>
                    <a:lnTo>
                      <a:pt x="466344" y="813625"/>
                    </a:lnTo>
                    <a:lnTo>
                      <a:pt x="249079" y="318040"/>
                    </a:lnTo>
                    <a:lnTo>
                      <a:pt x="348234" y="18773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82" name="Freihandform: Form 81">
                <a:extLst>
                  <a:ext uri="{FF2B5EF4-FFF2-40B4-BE49-F238E27FC236}">
                    <a16:creationId xmlns:a16="http://schemas.microsoft.com/office/drawing/2014/main" id="{5C814042-BF7D-4082-A00C-135FDB812822}"/>
                  </a:ext>
                </a:extLst>
              </p:cNvPr>
              <p:cNvSpPr/>
              <p:nvPr/>
            </p:nvSpPr>
            <p:spPr bwMode="gray">
              <a:xfrm>
                <a:off x="5584285" y="4131183"/>
                <a:ext cx="510349" cy="625887"/>
              </a:xfrm>
              <a:custGeom>
                <a:avLst/>
                <a:gdLst>
                  <a:gd name="connsiteX0" fmla="*/ 99250 w 510349"/>
                  <a:gd name="connsiteY0" fmla="*/ 0 h 625887"/>
                  <a:gd name="connsiteX1" fmla="*/ 0 w 510349"/>
                  <a:gd name="connsiteY1" fmla="*/ 130302 h 625887"/>
                  <a:gd name="connsiteX2" fmla="*/ 217265 w 510349"/>
                  <a:gd name="connsiteY2" fmla="*/ 625888 h 625887"/>
                  <a:gd name="connsiteX3" fmla="*/ 510350 w 510349"/>
                  <a:gd name="connsiteY3" fmla="*/ 439483 h 625887"/>
                  <a:gd name="connsiteX4" fmla="*/ 99250 w 510349"/>
                  <a:gd name="connsiteY4" fmla="*/ 0 h 625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0349" h="625887">
                    <a:moveTo>
                      <a:pt x="99250" y="0"/>
                    </a:moveTo>
                    <a:lnTo>
                      <a:pt x="0" y="130302"/>
                    </a:lnTo>
                    <a:lnTo>
                      <a:pt x="217265" y="625888"/>
                    </a:lnTo>
                    <a:lnTo>
                      <a:pt x="510350" y="439483"/>
                    </a:lnTo>
                    <a:lnTo>
                      <a:pt x="99250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83" name="Freihandform: Form 82">
                <a:extLst>
                  <a:ext uri="{FF2B5EF4-FFF2-40B4-BE49-F238E27FC236}">
                    <a16:creationId xmlns:a16="http://schemas.microsoft.com/office/drawing/2014/main" id="{B2498ABF-F264-414F-91F8-549080B59DBF}"/>
                  </a:ext>
                </a:extLst>
              </p:cNvPr>
              <p:cNvSpPr/>
              <p:nvPr/>
            </p:nvSpPr>
            <p:spPr bwMode="gray">
              <a:xfrm>
                <a:off x="6094634" y="3906202"/>
                <a:ext cx="710755" cy="784764"/>
              </a:xfrm>
              <a:custGeom>
                <a:avLst/>
                <a:gdLst>
                  <a:gd name="connsiteX0" fmla="*/ 586835 w 710755"/>
                  <a:gd name="connsiteY0" fmla="*/ 0 h 784764"/>
                  <a:gd name="connsiteX1" fmla="*/ 0 w 710755"/>
                  <a:gd name="connsiteY1" fmla="*/ 664464 h 784764"/>
                  <a:gd name="connsiteX2" fmla="*/ 183261 w 710755"/>
                  <a:gd name="connsiteY2" fmla="*/ 784765 h 784764"/>
                  <a:gd name="connsiteX3" fmla="*/ 710755 w 710755"/>
                  <a:gd name="connsiteY3" fmla="*/ 187452 h 784764"/>
                  <a:gd name="connsiteX4" fmla="*/ 586835 w 710755"/>
                  <a:gd name="connsiteY4" fmla="*/ 0 h 78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0755" h="784764">
                    <a:moveTo>
                      <a:pt x="586835" y="0"/>
                    </a:moveTo>
                    <a:lnTo>
                      <a:pt x="0" y="664464"/>
                    </a:lnTo>
                    <a:lnTo>
                      <a:pt x="183261" y="784765"/>
                    </a:lnTo>
                    <a:lnTo>
                      <a:pt x="710755" y="187452"/>
                    </a:lnTo>
                    <a:lnTo>
                      <a:pt x="58683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84" name="Freihandform: Form 83">
                <a:extLst>
                  <a:ext uri="{FF2B5EF4-FFF2-40B4-BE49-F238E27FC236}">
                    <a16:creationId xmlns:a16="http://schemas.microsoft.com/office/drawing/2014/main" id="{7C10DCC6-5D78-4C20-9DF3-EBF7544EF5DF}"/>
                  </a:ext>
                </a:extLst>
              </p:cNvPr>
              <p:cNvSpPr/>
              <p:nvPr/>
            </p:nvSpPr>
            <p:spPr bwMode="gray">
              <a:xfrm>
                <a:off x="6277990" y="4093559"/>
                <a:ext cx="594550" cy="767429"/>
              </a:xfrm>
              <a:custGeom>
                <a:avLst/>
                <a:gdLst>
                  <a:gd name="connsiteX0" fmla="*/ 594550 w 594550"/>
                  <a:gd name="connsiteY0" fmla="*/ 101346 h 767429"/>
                  <a:gd name="connsiteX1" fmla="*/ 527495 w 594550"/>
                  <a:gd name="connsiteY1" fmla="*/ 0 h 767429"/>
                  <a:gd name="connsiteX2" fmla="*/ 0 w 594550"/>
                  <a:gd name="connsiteY2" fmla="*/ 597313 h 767429"/>
                  <a:gd name="connsiteX3" fmla="*/ 259175 w 594550"/>
                  <a:gd name="connsiteY3" fmla="*/ 767429 h 767429"/>
                  <a:gd name="connsiteX4" fmla="*/ 594550 w 594550"/>
                  <a:gd name="connsiteY4" fmla="*/ 101346 h 7674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4550" h="767429">
                    <a:moveTo>
                      <a:pt x="594550" y="101346"/>
                    </a:moveTo>
                    <a:lnTo>
                      <a:pt x="527495" y="0"/>
                    </a:lnTo>
                    <a:lnTo>
                      <a:pt x="0" y="597313"/>
                    </a:lnTo>
                    <a:lnTo>
                      <a:pt x="259175" y="767429"/>
                    </a:lnTo>
                    <a:lnTo>
                      <a:pt x="594550" y="101346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85" name="Freihandform: Form 84">
                <a:extLst>
                  <a:ext uri="{FF2B5EF4-FFF2-40B4-BE49-F238E27FC236}">
                    <a16:creationId xmlns:a16="http://schemas.microsoft.com/office/drawing/2014/main" id="{AFBD0713-E4DF-421D-BC9E-E6AF63D3B6DA}"/>
                  </a:ext>
                </a:extLst>
              </p:cNvPr>
              <p:cNvSpPr/>
              <p:nvPr/>
            </p:nvSpPr>
            <p:spPr bwMode="gray">
              <a:xfrm>
                <a:off x="5221382" y="1804511"/>
                <a:ext cx="1987962" cy="1455896"/>
              </a:xfrm>
              <a:custGeom>
                <a:avLst/>
                <a:gdLst>
                  <a:gd name="connsiteX0" fmla="*/ 650081 w 1987962"/>
                  <a:gd name="connsiteY0" fmla="*/ 0 h 1455896"/>
                  <a:gd name="connsiteX1" fmla="*/ 420338 w 1987962"/>
                  <a:gd name="connsiteY1" fmla="*/ 229838 h 1455896"/>
                  <a:gd name="connsiteX2" fmla="*/ 327184 w 1987962"/>
                  <a:gd name="connsiteY2" fmla="*/ 229838 h 1455896"/>
                  <a:gd name="connsiteX3" fmla="*/ 0 w 1987962"/>
                  <a:gd name="connsiteY3" fmla="*/ 557022 h 1455896"/>
                  <a:gd name="connsiteX4" fmla="*/ 0 w 1987962"/>
                  <a:gd name="connsiteY4" fmla="*/ 1272635 h 1455896"/>
                  <a:gd name="connsiteX5" fmla="*/ 23908 w 1987962"/>
                  <a:gd name="connsiteY5" fmla="*/ 1447324 h 1455896"/>
                  <a:gd name="connsiteX6" fmla="*/ 106871 w 1987962"/>
                  <a:gd name="connsiteY6" fmla="*/ 1455896 h 1455896"/>
                  <a:gd name="connsiteX7" fmla="*/ 435483 w 1987962"/>
                  <a:gd name="connsiteY7" fmla="*/ 1455896 h 1455896"/>
                  <a:gd name="connsiteX8" fmla="*/ 435483 w 1987962"/>
                  <a:gd name="connsiteY8" fmla="*/ 493300 h 1455896"/>
                  <a:gd name="connsiteX9" fmla="*/ 1630204 w 1987962"/>
                  <a:gd name="connsiteY9" fmla="*/ 493300 h 1455896"/>
                  <a:gd name="connsiteX10" fmla="*/ 1987963 w 1987962"/>
                  <a:gd name="connsiteY10" fmla="*/ 135541 h 1455896"/>
                  <a:gd name="connsiteX11" fmla="*/ 1987963 w 1987962"/>
                  <a:gd name="connsiteY11" fmla="*/ 0 h 1455896"/>
                  <a:gd name="connsiteX12" fmla="*/ 650081 w 1987962"/>
                  <a:gd name="connsiteY12" fmla="*/ 0 h 1455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987962" h="1455896">
                    <a:moveTo>
                      <a:pt x="650081" y="0"/>
                    </a:moveTo>
                    <a:cubicBezTo>
                      <a:pt x="523208" y="0"/>
                      <a:pt x="420338" y="102870"/>
                      <a:pt x="420338" y="229838"/>
                    </a:cubicBezTo>
                    <a:lnTo>
                      <a:pt x="327184" y="229838"/>
                    </a:lnTo>
                    <a:cubicBezTo>
                      <a:pt x="146494" y="229838"/>
                      <a:pt x="0" y="376333"/>
                      <a:pt x="0" y="557022"/>
                    </a:cubicBezTo>
                    <a:lnTo>
                      <a:pt x="0" y="1272635"/>
                    </a:lnTo>
                    <a:cubicBezTo>
                      <a:pt x="0" y="1334834"/>
                      <a:pt x="8001" y="1393888"/>
                      <a:pt x="23908" y="1447324"/>
                    </a:cubicBezTo>
                    <a:cubicBezTo>
                      <a:pt x="49721" y="1452944"/>
                      <a:pt x="77343" y="1455896"/>
                      <a:pt x="106871" y="1455896"/>
                    </a:cubicBezTo>
                    <a:lnTo>
                      <a:pt x="435483" y="1455896"/>
                    </a:lnTo>
                    <a:lnTo>
                      <a:pt x="435483" y="493300"/>
                    </a:lnTo>
                    <a:lnTo>
                      <a:pt x="1630204" y="493300"/>
                    </a:lnTo>
                    <a:cubicBezTo>
                      <a:pt x="1827752" y="493300"/>
                      <a:pt x="1987963" y="333089"/>
                      <a:pt x="1987963" y="135541"/>
                    </a:cubicBezTo>
                    <a:lnTo>
                      <a:pt x="1987963" y="0"/>
                    </a:lnTo>
                    <a:lnTo>
                      <a:pt x="650081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86" name="Freihandform: Form 85">
                <a:extLst>
                  <a:ext uri="{FF2B5EF4-FFF2-40B4-BE49-F238E27FC236}">
                    <a16:creationId xmlns:a16="http://schemas.microsoft.com/office/drawing/2014/main" id="{4856A925-A686-4B68-8CBB-49C24BA7E436}"/>
                  </a:ext>
                </a:extLst>
              </p:cNvPr>
              <p:cNvSpPr/>
              <p:nvPr/>
            </p:nvSpPr>
            <p:spPr bwMode="gray">
              <a:xfrm>
                <a:off x="5284342" y="2297715"/>
                <a:ext cx="1003172" cy="1552574"/>
              </a:xfrm>
              <a:custGeom>
                <a:avLst/>
                <a:gdLst>
                  <a:gd name="connsiteX0" fmla="*/ 418148 w 1003172"/>
                  <a:gd name="connsiteY0" fmla="*/ 758476 h 1552574"/>
                  <a:gd name="connsiteX1" fmla="*/ 418148 w 1003172"/>
                  <a:gd name="connsiteY1" fmla="*/ 358426 h 1552574"/>
                  <a:gd name="connsiteX2" fmla="*/ 776573 w 1003172"/>
                  <a:gd name="connsiteY2" fmla="*/ 0 h 1552574"/>
                  <a:gd name="connsiteX3" fmla="*/ 358426 w 1003172"/>
                  <a:gd name="connsiteY3" fmla="*/ 0 h 1552574"/>
                  <a:gd name="connsiteX4" fmla="*/ 0 w 1003172"/>
                  <a:gd name="connsiteY4" fmla="*/ 358426 h 1552574"/>
                  <a:gd name="connsiteX5" fmla="*/ 0 w 1003172"/>
                  <a:gd name="connsiteY5" fmla="*/ 758476 h 1552574"/>
                  <a:gd name="connsiteX6" fmla="*/ 794099 w 1003172"/>
                  <a:gd name="connsiteY6" fmla="*/ 1552575 h 1552574"/>
                  <a:gd name="connsiteX7" fmla="*/ 1003173 w 1003172"/>
                  <a:gd name="connsiteY7" fmla="*/ 1524667 h 1552574"/>
                  <a:gd name="connsiteX8" fmla="*/ 418148 w 1003172"/>
                  <a:gd name="connsiteY8" fmla="*/ 758476 h 1552574"/>
                  <a:gd name="connsiteX9" fmla="*/ 418148 w 1003172"/>
                  <a:gd name="connsiteY9" fmla="*/ 758476 h 1552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03172" h="1552574">
                    <a:moveTo>
                      <a:pt x="418148" y="758476"/>
                    </a:moveTo>
                    <a:lnTo>
                      <a:pt x="418148" y="358426"/>
                    </a:lnTo>
                    <a:cubicBezTo>
                      <a:pt x="418148" y="160496"/>
                      <a:pt x="578549" y="0"/>
                      <a:pt x="776573" y="0"/>
                    </a:cubicBezTo>
                    <a:lnTo>
                      <a:pt x="358426" y="0"/>
                    </a:lnTo>
                    <a:cubicBezTo>
                      <a:pt x="160496" y="0"/>
                      <a:pt x="0" y="160496"/>
                      <a:pt x="0" y="358426"/>
                    </a:cubicBezTo>
                    <a:lnTo>
                      <a:pt x="0" y="758476"/>
                    </a:lnTo>
                    <a:cubicBezTo>
                      <a:pt x="0" y="1197102"/>
                      <a:pt x="355473" y="1552575"/>
                      <a:pt x="794099" y="1552575"/>
                    </a:cubicBezTo>
                    <a:cubicBezTo>
                      <a:pt x="866489" y="1552575"/>
                      <a:pt x="936593" y="1542860"/>
                      <a:pt x="1003173" y="1524667"/>
                    </a:cubicBezTo>
                    <a:cubicBezTo>
                      <a:pt x="665988" y="1432941"/>
                      <a:pt x="418148" y="1124712"/>
                      <a:pt x="418148" y="758476"/>
                    </a:cubicBezTo>
                    <a:lnTo>
                      <a:pt x="418148" y="75847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87" name="Freihandform: Form 86">
                <a:extLst>
                  <a:ext uri="{FF2B5EF4-FFF2-40B4-BE49-F238E27FC236}">
                    <a16:creationId xmlns:a16="http://schemas.microsoft.com/office/drawing/2014/main" id="{4A08875E-60A0-403A-92E6-6754B14094CE}"/>
                  </a:ext>
                </a:extLst>
              </p:cNvPr>
              <p:cNvSpPr/>
              <p:nvPr/>
            </p:nvSpPr>
            <p:spPr bwMode="gray">
              <a:xfrm>
                <a:off x="5702490" y="2297810"/>
                <a:ext cx="1170050" cy="1524762"/>
              </a:xfrm>
              <a:custGeom>
                <a:avLst/>
                <a:gdLst>
                  <a:gd name="connsiteX0" fmla="*/ 1170051 w 1170050"/>
                  <a:gd name="connsiteY0" fmla="*/ 758381 h 1524762"/>
                  <a:gd name="connsiteX1" fmla="*/ 1170051 w 1170050"/>
                  <a:gd name="connsiteY1" fmla="*/ 0 h 1524762"/>
                  <a:gd name="connsiteX2" fmla="*/ 358426 w 1170050"/>
                  <a:gd name="connsiteY2" fmla="*/ 0 h 1524762"/>
                  <a:gd name="connsiteX3" fmla="*/ 0 w 1170050"/>
                  <a:gd name="connsiteY3" fmla="*/ 358426 h 1524762"/>
                  <a:gd name="connsiteX4" fmla="*/ 0 w 1170050"/>
                  <a:gd name="connsiteY4" fmla="*/ 758476 h 1524762"/>
                  <a:gd name="connsiteX5" fmla="*/ 585026 w 1170050"/>
                  <a:gd name="connsiteY5" fmla="*/ 1524762 h 1524762"/>
                  <a:gd name="connsiteX6" fmla="*/ 1170051 w 1170050"/>
                  <a:gd name="connsiteY6" fmla="*/ 758381 h 1524762"/>
                  <a:gd name="connsiteX7" fmla="*/ 1170051 w 1170050"/>
                  <a:gd name="connsiteY7" fmla="*/ 758381 h 1524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70050" h="1524762">
                    <a:moveTo>
                      <a:pt x="1170051" y="758381"/>
                    </a:moveTo>
                    <a:lnTo>
                      <a:pt x="1170051" y="0"/>
                    </a:lnTo>
                    <a:lnTo>
                      <a:pt x="358426" y="0"/>
                    </a:lnTo>
                    <a:cubicBezTo>
                      <a:pt x="160496" y="0"/>
                      <a:pt x="0" y="160496"/>
                      <a:pt x="0" y="358426"/>
                    </a:cubicBezTo>
                    <a:lnTo>
                      <a:pt x="0" y="758476"/>
                    </a:lnTo>
                    <a:cubicBezTo>
                      <a:pt x="0" y="1124712"/>
                      <a:pt x="247936" y="1432941"/>
                      <a:pt x="585026" y="1524762"/>
                    </a:cubicBezTo>
                    <a:cubicBezTo>
                      <a:pt x="922115" y="1432846"/>
                      <a:pt x="1170051" y="1124617"/>
                      <a:pt x="1170051" y="758381"/>
                    </a:cubicBezTo>
                    <a:lnTo>
                      <a:pt x="1170051" y="758381"/>
                    </a:ln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88" name="Freihandform: Form 87">
                <a:extLst>
                  <a:ext uri="{FF2B5EF4-FFF2-40B4-BE49-F238E27FC236}">
                    <a16:creationId xmlns:a16="http://schemas.microsoft.com/office/drawing/2014/main" id="{1B22E1F5-326D-4CA5-8AA6-5E66721DA1FA}"/>
                  </a:ext>
                </a:extLst>
              </p:cNvPr>
              <p:cNvSpPr/>
              <p:nvPr/>
            </p:nvSpPr>
            <p:spPr bwMode="gray">
              <a:xfrm>
                <a:off x="5826981" y="4570666"/>
                <a:ext cx="372808" cy="730948"/>
              </a:xfrm>
              <a:custGeom>
                <a:avLst/>
                <a:gdLst>
                  <a:gd name="connsiteX0" fmla="*/ 372809 w 372808"/>
                  <a:gd name="connsiteY0" fmla="*/ 68961 h 730948"/>
                  <a:gd name="connsiteX1" fmla="*/ 267748 w 372808"/>
                  <a:gd name="connsiteY1" fmla="*/ 0 h 730948"/>
                  <a:gd name="connsiteX2" fmla="*/ 103537 w 372808"/>
                  <a:gd name="connsiteY2" fmla="*/ 104489 h 730948"/>
                  <a:gd name="connsiteX3" fmla="*/ 0 w 372808"/>
                  <a:gd name="connsiteY3" fmla="*/ 730949 h 730948"/>
                  <a:gd name="connsiteX4" fmla="*/ 213455 w 372808"/>
                  <a:gd name="connsiteY4" fmla="*/ 730949 h 730948"/>
                  <a:gd name="connsiteX5" fmla="*/ 317087 w 372808"/>
                  <a:gd name="connsiteY5" fmla="*/ 104489 h 730948"/>
                  <a:gd name="connsiteX6" fmla="*/ 372809 w 372808"/>
                  <a:gd name="connsiteY6" fmla="*/ 68961 h 730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2808" h="730948">
                    <a:moveTo>
                      <a:pt x="372809" y="68961"/>
                    </a:moveTo>
                    <a:lnTo>
                      <a:pt x="267748" y="0"/>
                    </a:lnTo>
                    <a:lnTo>
                      <a:pt x="103537" y="104489"/>
                    </a:lnTo>
                    <a:lnTo>
                      <a:pt x="0" y="730949"/>
                    </a:lnTo>
                    <a:lnTo>
                      <a:pt x="213455" y="730949"/>
                    </a:lnTo>
                    <a:lnTo>
                      <a:pt x="317087" y="104489"/>
                    </a:lnTo>
                    <a:lnTo>
                      <a:pt x="372809" y="6896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89" name="Freihandform: Form 88">
                <a:extLst>
                  <a:ext uri="{FF2B5EF4-FFF2-40B4-BE49-F238E27FC236}">
                    <a16:creationId xmlns:a16="http://schemas.microsoft.com/office/drawing/2014/main" id="{E566F0B6-271B-4418-A6D8-62435DBFF5D5}"/>
                  </a:ext>
                </a:extLst>
              </p:cNvPr>
              <p:cNvSpPr/>
              <p:nvPr/>
            </p:nvSpPr>
            <p:spPr bwMode="gray">
              <a:xfrm>
                <a:off x="6040342" y="4639627"/>
                <a:ext cx="359378" cy="661987"/>
              </a:xfrm>
              <a:custGeom>
                <a:avLst/>
                <a:gdLst>
                  <a:gd name="connsiteX0" fmla="*/ 159448 w 359378"/>
                  <a:gd name="connsiteY0" fmla="*/ 0 h 661987"/>
                  <a:gd name="connsiteX1" fmla="*/ 103632 w 359378"/>
                  <a:gd name="connsiteY1" fmla="*/ 35528 h 661987"/>
                  <a:gd name="connsiteX2" fmla="*/ 0 w 359378"/>
                  <a:gd name="connsiteY2" fmla="*/ 661988 h 661987"/>
                  <a:gd name="connsiteX3" fmla="*/ 359378 w 359378"/>
                  <a:gd name="connsiteY3" fmla="*/ 661988 h 661987"/>
                  <a:gd name="connsiteX4" fmla="*/ 219551 w 359378"/>
                  <a:gd name="connsiteY4" fmla="*/ 39433 h 661987"/>
                  <a:gd name="connsiteX5" fmla="*/ 159448 w 359378"/>
                  <a:gd name="connsiteY5" fmla="*/ 0 h 661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59378" h="661987">
                    <a:moveTo>
                      <a:pt x="159448" y="0"/>
                    </a:moveTo>
                    <a:lnTo>
                      <a:pt x="103632" y="35528"/>
                    </a:lnTo>
                    <a:lnTo>
                      <a:pt x="0" y="661988"/>
                    </a:lnTo>
                    <a:lnTo>
                      <a:pt x="359378" y="661988"/>
                    </a:lnTo>
                    <a:lnTo>
                      <a:pt x="219551" y="39433"/>
                    </a:lnTo>
                    <a:lnTo>
                      <a:pt x="159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90" name="Freihandform: Form 89">
                <a:extLst>
                  <a:ext uri="{FF2B5EF4-FFF2-40B4-BE49-F238E27FC236}">
                    <a16:creationId xmlns:a16="http://schemas.microsoft.com/office/drawing/2014/main" id="{89359ED2-7084-4BD7-92CB-0F68A2F87515}"/>
                  </a:ext>
                </a:extLst>
              </p:cNvPr>
              <p:cNvSpPr/>
              <p:nvPr/>
            </p:nvSpPr>
            <p:spPr bwMode="gray">
              <a:xfrm>
                <a:off x="5697060" y="2702051"/>
                <a:ext cx="158686" cy="158686"/>
              </a:xfrm>
              <a:custGeom>
                <a:avLst/>
                <a:gdLst>
                  <a:gd name="connsiteX0" fmla="*/ 158687 w 158686"/>
                  <a:gd name="connsiteY0" fmla="*/ 79343 h 158686"/>
                  <a:gd name="connsiteX1" fmla="*/ 79343 w 158686"/>
                  <a:gd name="connsiteY1" fmla="*/ 158687 h 158686"/>
                  <a:gd name="connsiteX2" fmla="*/ 0 w 158686"/>
                  <a:gd name="connsiteY2" fmla="*/ 79343 h 158686"/>
                  <a:gd name="connsiteX3" fmla="*/ 79343 w 158686"/>
                  <a:gd name="connsiteY3" fmla="*/ 0 h 158686"/>
                  <a:gd name="connsiteX4" fmla="*/ 158687 w 158686"/>
                  <a:gd name="connsiteY4" fmla="*/ 79343 h 158686"/>
                  <a:gd name="connsiteX5" fmla="*/ 158687 w 158686"/>
                  <a:gd name="connsiteY5" fmla="*/ 79343 h 158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8686" h="158686">
                    <a:moveTo>
                      <a:pt x="158687" y="79343"/>
                    </a:moveTo>
                    <a:cubicBezTo>
                      <a:pt x="158687" y="123158"/>
                      <a:pt x="123158" y="158687"/>
                      <a:pt x="79343" y="158687"/>
                    </a:cubicBezTo>
                    <a:cubicBezTo>
                      <a:pt x="35528" y="158687"/>
                      <a:pt x="0" y="123158"/>
                      <a:pt x="0" y="79343"/>
                    </a:cubicBezTo>
                    <a:cubicBezTo>
                      <a:pt x="0" y="35528"/>
                      <a:pt x="35528" y="0"/>
                      <a:pt x="79343" y="0"/>
                    </a:cubicBezTo>
                    <a:cubicBezTo>
                      <a:pt x="123158" y="0"/>
                      <a:pt x="158687" y="35528"/>
                      <a:pt x="158687" y="79343"/>
                    </a:cubicBezTo>
                    <a:lnTo>
                      <a:pt x="158687" y="79343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91" name="Freihandform: Form 90">
                <a:extLst>
                  <a:ext uri="{FF2B5EF4-FFF2-40B4-BE49-F238E27FC236}">
                    <a16:creationId xmlns:a16="http://schemas.microsoft.com/office/drawing/2014/main" id="{82478E53-D1E6-4545-A6EA-535BEEFF0EEA}"/>
                  </a:ext>
                </a:extLst>
              </p:cNvPr>
              <p:cNvSpPr/>
              <p:nvPr/>
            </p:nvSpPr>
            <p:spPr bwMode="gray">
              <a:xfrm>
                <a:off x="6296659" y="2702051"/>
                <a:ext cx="158686" cy="158686"/>
              </a:xfrm>
              <a:custGeom>
                <a:avLst/>
                <a:gdLst>
                  <a:gd name="connsiteX0" fmla="*/ 158687 w 158686"/>
                  <a:gd name="connsiteY0" fmla="*/ 79343 h 158686"/>
                  <a:gd name="connsiteX1" fmla="*/ 79343 w 158686"/>
                  <a:gd name="connsiteY1" fmla="*/ 158687 h 158686"/>
                  <a:gd name="connsiteX2" fmla="*/ 0 w 158686"/>
                  <a:gd name="connsiteY2" fmla="*/ 79343 h 158686"/>
                  <a:gd name="connsiteX3" fmla="*/ 79343 w 158686"/>
                  <a:gd name="connsiteY3" fmla="*/ 0 h 158686"/>
                  <a:gd name="connsiteX4" fmla="*/ 158687 w 158686"/>
                  <a:gd name="connsiteY4" fmla="*/ 79343 h 158686"/>
                  <a:gd name="connsiteX5" fmla="*/ 158687 w 158686"/>
                  <a:gd name="connsiteY5" fmla="*/ 79343 h 158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8686" h="158686">
                    <a:moveTo>
                      <a:pt x="158687" y="79343"/>
                    </a:moveTo>
                    <a:cubicBezTo>
                      <a:pt x="158687" y="123158"/>
                      <a:pt x="123158" y="158687"/>
                      <a:pt x="79343" y="158687"/>
                    </a:cubicBezTo>
                    <a:cubicBezTo>
                      <a:pt x="35528" y="158687"/>
                      <a:pt x="0" y="123158"/>
                      <a:pt x="0" y="79343"/>
                    </a:cubicBezTo>
                    <a:cubicBezTo>
                      <a:pt x="0" y="35528"/>
                      <a:pt x="35528" y="0"/>
                      <a:pt x="79343" y="0"/>
                    </a:cubicBezTo>
                    <a:cubicBezTo>
                      <a:pt x="123254" y="0"/>
                      <a:pt x="158687" y="35528"/>
                      <a:pt x="158687" y="79343"/>
                    </a:cubicBezTo>
                    <a:lnTo>
                      <a:pt x="158687" y="79343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92" name="Freihandform: Form 91">
                <a:extLst>
                  <a:ext uri="{FF2B5EF4-FFF2-40B4-BE49-F238E27FC236}">
                    <a16:creationId xmlns:a16="http://schemas.microsoft.com/office/drawing/2014/main" id="{0E6560C4-807B-484B-86C6-E7429C0B7B52}"/>
                  </a:ext>
                </a:extLst>
              </p:cNvPr>
              <p:cNvSpPr/>
              <p:nvPr/>
            </p:nvSpPr>
            <p:spPr bwMode="gray">
              <a:xfrm>
                <a:off x="4304506" y="3829900"/>
                <a:ext cx="3580447" cy="1548009"/>
              </a:xfrm>
              <a:custGeom>
                <a:avLst/>
                <a:gdLst>
                  <a:gd name="connsiteX0" fmla="*/ 3027521 w 3580447"/>
                  <a:gd name="connsiteY0" fmla="*/ 360338 h 1548009"/>
                  <a:gd name="connsiteX1" fmla="*/ 2595086 w 3580447"/>
                  <a:gd name="connsiteY1" fmla="*/ 267755 h 1548009"/>
                  <a:gd name="connsiteX2" fmla="*/ 2440591 w 3580447"/>
                  <a:gd name="connsiteY2" fmla="*/ 34202 h 1548009"/>
                  <a:gd name="connsiteX3" fmla="*/ 2382298 w 3580447"/>
                  <a:gd name="connsiteY3" fmla="*/ 197 h 1548009"/>
                  <a:gd name="connsiteX4" fmla="*/ 2319909 w 3580447"/>
                  <a:gd name="connsiteY4" fmla="*/ 25820 h 1548009"/>
                  <a:gd name="connsiteX5" fmla="*/ 1788509 w 3580447"/>
                  <a:gd name="connsiteY5" fmla="*/ 627419 h 1548009"/>
                  <a:gd name="connsiteX6" fmla="*/ 1258919 w 3580447"/>
                  <a:gd name="connsiteY6" fmla="*/ 61443 h 1548009"/>
                  <a:gd name="connsiteX7" fmla="*/ 1199388 w 3580447"/>
                  <a:gd name="connsiteY7" fmla="*/ 37440 h 1548009"/>
                  <a:gd name="connsiteX8" fmla="*/ 1142619 w 3580447"/>
                  <a:gd name="connsiteY8" fmla="*/ 67349 h 1548009"/>
                  <a:gd name="connsiteX9" fmla="*/ 990695 w 3580447"/>
                  <a:gd name="connsiteY9" fmla="*/ 266897 h 1548009"/>
                  <a:gd name="connsiteX10" fmla="*/ 549021 w 3580447"/>
                  <a:gd name="connsiteY10" fmla="*/ 361290 h 1548009"/>
                  <a:gd name="connsiteX11" fmla="*/ 0 w 3580447"/>
                  <a:gd name="connsiteY11" fmla="*/ 1070331 h 1548009"/>
                  <a:gd name="connsiteX12" fmla="*/ 0 w 3580447"/>
                  <a:gd name="connsiteY12" fmla="*/ 1248163 h 1548009"/>
                  <a:gd name="connsiteX13" fmla="*/ 299847 w 3580447"/>
                  <a:gd name="connsiteY13" fmla="*/ 1548010 h 1548009"/>
                  <a:gd name="connsiteX14" fmla="*/ 1522190 w 3580447"/>
                  <a:gd name="connsiteY14" fmla="*/ 1548010 h 1548009"/>
                  <a:gd name="connsiteX15" fmla="*/ 1522476 w 3580447"/>
                  <a:gd name="connsiteY15" fmla="*/ 1548010 h 1548009"/>
                  <a:gd name="connsiteX16" fmla="*/ 1522762 w 3580447"/>
                  <a:gd name="connsiteY16" fmla="*/ 1548010 h 1548009"/>
                  <a:gd name="connsiteX17" fmla="*/ 2094833 w 3580447"/>
                  <a:gd name="connsiteY17" fmla="*/ 1548010 h 1548009"/>
                  <a:gd name="connsiteX18" fmla="*/ 2095214 w 3580447"/>
                  <a:gd name="connsiteY18" fmla="*/ 1548010 h 1548009"/>
                  <a:gd name="connsiteX19" fmla="*/ 2095500 w 3580447"/>
                  <a:gd name="connsiteY19" fmla="*/ 1548010 h 1548009"/>
                  <a:gd name="connsiteX20" fmla="*/ 3280601 w 3580447"/>
                  <a:gd name="connsiteY20" fmla="*/ 1548010 h 1548009"/>
                  <a:gd name="connsiteX21" fmla="*/ 3580448 w 3580447"/>
                  <a:gd name="connsiteY21" fmla="*/ 1248163 h 1548009"/>
                  <a:gd name="connsiteX22" fmla="*/ 3580448 w 3580447"/>
                  <a:gd name="connsiteY22" fmla="*/ 1070427 h 1548009"/>
                  <a:gd name="connsiteX23" fmla="*/ 3027521 w 3580447"/>
                  <a:gd name="connsiteY23" fmla="*/ 360338 h 1548009"/>
                  <a:gd name="connsiteX24" fmla="*/ 3027521 w 3580447"/>
                  <a:gd name="connsiteY24" fmla="*/ 360338 h 1548009"/>
                  <a:gd name="connsiteX25" fmla="*/ 2368296 w 3580447"/>
                  <a:gd name="connsiteY25" fmla="*/ 201270 h 1548009"/>
                  <a:gd name="connsiteX26" fmla="*/ 2480024 w 3580447"/>
                  <a:gd name="connsiteY26" fmla="*/ 370244 h 1548009"/>
                  <a:gd name="connsiteX27" fmla="*/ 2202942 w 3580447"/>
                  <a:gd name="connsiteY27" fmla="*/ 920503 h 1548009"/>
                  <a:gd name="connsiteX28" fmla="*/ 1905476 w 3580447"/>
                  <a:gd name="connsiteY28" fmla="*/ 725336 h 1548009"/>
                  <a:gd name="connsiteX29" fmla="*/ 2368296 w 3580447"/>
                  <a:gd name="connsiteY29" fmla="*/ 201270 h 1548009"/>
                  <a:gd name="connsiteX30" fmla="*/ 1789557 w 3580447"/>
                  <a:gd name="connsiteY30" fmla="*/ 831540 h 1548009"/>
                  <a:gd name="connsiteX31" fmla="*/ 1887760 w 3580447"/>
                  <a:gd name="connsiteY31" fmla="*/ 896024 h 1548009"/>
                  <a:gd name="connsiteX32" fmla="*/ 1999964 w 3580447"/>
                  <a:gd name="connsiteY32" fmla="*/ 1395515 h 1548009"/>
                  <a:gd name="connsiteX33" fmla="*/ 1612202 w 3580447"/>
                  <a:gd name="connsiteY33" fmla="*/ 1395515 h 1548009"/>
                  <a:gd name="connsiteX34" fmla="*/ 1695545 w 3580447"/>
                  <a:gd name="connsiteY34" fmla="*/ 891357 h 1548009"/>
                  <a:gd name="connsiteX35" fmla="*/ 1789557 w 3580447"/>
                  <a:gd name="connsiteY35" fmla="*/ 831540 h 1548009"/>
                  <a:gd name="connsiteX36" fmla="*/ 1209294 w 3580447"/>
                  <a:gd name="connsiteY36" fmla="*/ 231465 h 1548009"/>
                  <a:gd name="connsiteX37" fmla="*/ 1671733 w 3580447"/>
                  <a:gd name="connsiteY37" fmla="*/ 725717 h 1548009"/>
                  <a:gd name="connsiteX38" fmla="*/ 1367790 w 3580447"/>
                  <a:gd name="connsiteY38" fmla="*/ 918979 h 1548009"/>
                  <a:gd name="connsiteX39" fmla="*/ 1118521 w 3580447"/>
                  <a:gd name="connsiteY39" fmla="*/ 350527 h 1548009"/>
                  <a:gd name="connsiteX40" fmla="*/ 1209294 w 3580447"/>
                  <a:gd name="connsiteY40" fmla="*/ 231465 h 1548009"/>
                  <a:gd name="connsiteX41" fmla="*/ 152400 w 3580447"/>
                  <a:gd name="connsiteY41" fmla="*/ 1248068 h 1548009"/>
                  <a:gd name="connsiteX42" fmla="*/ 152400 w 3580447"/>
                  <a:gd name="connsiteY42" fmla="*/ 1070236 h 1548009"/>
                  <a:gd name="connsiteX43" fmla="*/ 586835 w 3580447"/>
                  <a:gd name="connsiteY43" fmla="*/ 508928 h 1548009"/>
                  <a:gd name="connsiteX44" fmla="*/ 983647 w 3580447"/>
                  <a:gd name="connsiteY44" fmla="*/ 422536 h 1548009"/>
                  <a:gd name="connsiteX45" fmla="*/ 1263968 w 3580447"/>
                  <a:gd name="connsiteY45" fmla="*/ 1061663 h 1548009"/>
                  <a:gd name="connsiteX46" fmla="*/ 1311593 w 3580447"/>
                  <a:gd name="connsiteY46" fmla="*/ 1103954 h 1548009"/>
                  <a:gd name="connsiteX47" fmla="*/ 1374743 w 3580447"/>
                  <a:gd name="connsiteY47" fmla="*/ 1095382 h 1548009"/>
                  <a:gd name="connsiteX48" fmla="*/ 1523048 w 3580447"/>
                  <a:gd name="connsiteY48" fmla="*/ 1001085 h 1548009"/>
                  <a:gd name="connsiteX49" fmla="*/ 1457801 w 3580447"/>
                  <a:gd name="connsiteY49" fmla="*/ 1395420 h 1548009"/>
                  <a:gd name="connsiteX50" fmla="*/ 299847 w 3580447"/>
                  <a:gd name="connsiteY50" fmla="*/ 1395420 h 1548009"/>
                  <a:gd name="connsiteX51" fmla="*/ 152400 w 3580447"/>
                  <a:gd name="connsiteY51" fmla="*/ 1248068 h 1548009"/>
                  <a:gd name="connsiteX52" fmla="*/ 152400 w 3580447"/>
                  <a:gd name="connsiteY52" fmla="*/ 1248068 h 1548009"/>
                  <a:gd name="connsiteX53" fmla="*/ 3427953 w 3580447"/>
                  <a:gd name="connsiteY53" fmla="*/ 1248068 h 1548009"/>
                  <a:gd name="connsiteX54" fmla="*/ 3280601 w 3580447"/>
                  <a:gd name="connsiteY54" fmla="*/ 1395420 h 1548009"/>
                  <a:gd name="connsiteX55" fmla="*/ 2156270 w 3580447"/>
                  <a:gd name="connsiteY55" fmla="*/ 1395420 h 1548009"/>
                  <a:gd name="connsiteX56" fmla="*/ 2071021 w 3580447"/>
                  <a:gd name="connsiteY56" fmla="*/ 1016134 h 1548009"/>
                  <a:gd name="connsiteX57" fmla="*/ 2190845 w 3580447"/>
                  <a:gd name="connsiteY57" fmla="*/ 1094715 h 1548009"/>
                  <a:gd name="connsiteX58" fmla="*/ 2232660 w 3580447"/>
                  <a:gd name="connsiteY58" fmla="*/ 1107193 h 1548009"/>
                  <a:gd name="connsiteX59" fmla="*/ 2252377 w 3580447"/>
                  <a:gd name="connsiteY59" fmla="*/ 1104621 h 1548009"/>
                  <a:gd name="connsiteX60" fmla="*/ 2300764 w 3580447"/>
                  <a:gd name="connsiteY60" fmla="*/ 1065283 h 1548009"/>
                  <a:gd name="connsiteX61" fmla="*/ 2622233 w 3580447"/>
                  <a:gd name="connsiteY61" fmla="*/ 426918 h 1548009"/>
                  <a:gd name="connsiteX62" fmla="*/ 2989993 w 3580447"/>
                  <a:gd name="connsiteY62" fmla="*/ 508070 h 1548009"/>
                  <a:gd name="connsiteX63" fmla="*/ 3427953 w 3580447"/>
                  <a:gd name="connsiteY63" fmla="*/ 1070331 h 1548009"/>
                  <a:gd name="connsiteX64" fmla="*/ 3427953 w 3580447"/>
                  <a:gd name="connsiteY64" fmla="*/ 1248068 h 1548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3580447" h="1548009">
                    <a:moveTo>
                      <a:pt x="3027521" y="360338"/>
                    </a:moveTo>
                    <a:cubicBezTo>
                      <a:pt x="2880265" y="322809"/>
                      <a:pt x="2749487" y="292615"/>
                      <a:pt x="2595086" y="267755"/>
                    </a:cubicBezTo>
                    <a:lnTo>
                      <a:pt x="2440591" y="34202"/>
                    </a:lnTo>
                    <a:cubicBezTo>
                      <a:pt x="2427542" y="14390"/>
                      <a:pt x="2406015" y="1817"/>
                      <a:pt x="2382298" y="197"/>
                    </a:cubicBezTo>
                    <a:cubicBezTo>
                      <a:pt x="2358676" y="-1517"/>
                      <a:pt x="2335530" y="8008"/>
                      <a:pt x="2319909" y="25820"/>
                    </a:cubicBezTo>
                    <a:lnTo>
                      <a:pt x="1788509" y="627419"/>
                    </a:lnTo>
                    <a:lnTo>
                      <a:pt x="1258919" y="61443"/>
                    </a:lnTo>
                    <a:cubicBezTo>
                      <a:pt x="1243584" y="45060"/>
                      <a:pt x="1221867" y="36393"/>
                      <a:pt x="1199388" y="37440"/>
                    </a:cubicBezTo>
                    <a:cubicBezTo>
                      <a:pt x="1176909" y="38583"/>
                      <a:pt x="1156145" y="49537"/>
                      <a:pt x="1142619" y="67349"/>
                    </a:cubicBezTo>
                    <a:lnTo>
                      <a:pt x="990695" y="266897"/>
                    </a:lnTo>
                    <a:cubicBezTo>
                      <a:pt x="832104" y="292139"/>
                      <a:pt x="698945" y="323000"/>
                      <a:pt x="549021" y="361290"/>
                    </a:cubicBezTo>
                    <a:cubicBezTo>
                      <a:pt x="225743" y="443967"/>
                      <a:pt x="0" y="735432"/>
                      <a:pt x="0" y="1070331"/>
                    </a:cubicBezTo>
                    <a:lnTo>
                      <a:pt x="0" y="1248163"/>
                    </a:lnTo>
                    <a:cubicBezTo>
                      <a:pt x="0" y="1413517"/>
                      <a:pt x="134493" y="1548010"/>
                      <a:pt x="299847" y="1548010"/>
                    </a:cubicBezTo>
                    <a:lnTo>
                      <a:pt x="1522190" y="1548010"/>
                    </a:lnTo>
                    <a:cubicBezTo>
                      <a:pt x="1522286" y="1548010"/>
                      <a:pt x="1522381" y="1548010"/>
                      <a:pt x="1522476" y="1548010"/>
                    </a:cubicBezTo>
                    <a:cubicBezTo>
                      <a:pt x="1522571" y="1548010"/>
                      <a:pt x="1522667" y="1548010"/>
                      <a:pt x="1522762" y="1548010"/>
                    </a:cubicBezTo>
                    <a:lnTo>
                      <a:pt x="2094833" y="1548010"/>
                    </a:lnTo>
                    <a:cubicBezTo>
                      <a:pt x="2094929" y="1548010"/>
                      <a:pt x="2095024" y="1548010"/>
                      <a:pt x="2095214" y="1548010"/>
                    </a:cubicBezTo>
                    <a:cubicBezTo>
                      <a:pt x="2095310" y="1548010"/>
                      <a:pt x="2095405" y="1548010"/>
                      <a:pt x="2095500" y="1548010"/>
                    </a:cubicBezTo>
                    <a:lnTo>
                      <a:pt x="3280601" y="1548010"/>
                    </a:lnTo>
                    <a:cubicBezTo>
                      <a:pt x="3445955" y="1548010"/>
                      <a:pt x="3580448" y="1413517"/>
                      <a:pt x="3580448" y="1248163"/>
                    </a:cubicBezTo>
                    <a:lnTo>
                      <a:pt x="3580448" y="1070427"/>
                    </a:lnTo>
                    <a:cubicBezTo>
                      <a:pt x="3580353" y="735242"/>
                      <a:pt x="3352991" y="443301"/>
                      <a:pt x="3027521" y="360338"/>
                    </a:cubicBezTo>
                    <a:lnTo>
                      <a:pt x="3027521" y="360338"/>
                    </a:lnTo>
                    <a:close/>
                    <a:moveTo>
                      <a:pt x="2368296" y="201270"/>
                    </a:moveTo>
                    <a:lnTo>
                      <a:pt x="2480024" y="370244"/>
                    </a:lnTo>
                    <a:lnTo>
                      <a:pt x="2202942" y="920503"/>
                    </a:lnTo>
                    <a:lnTo>
                      <a:pt x="1905476" y="725336"/>
                    </a:lnTo>
                    <a:lnTo>
                      <a:pt x="2368296" y="201270"/>
                    </a:lnTo>
                    <a:close/>
                    <a:moveTo>
                      <a:pt x="1789557" y="831540"/>
                    </a:moveTo>
                    <a:lnTo>
                      <a:pt x="1887760" y="896024"/>
                    </a:lnTo>
                    <a:lnTo>
                      <a:pt x="1999964" y="1395515"/>
                    </a:lnTo>
                    <a:lnTo>
                      <a:pt x="1612202" y="1395515"/>
                    </a:lnTo>
                    <a:lnTo>
                      <a:pt x="1695545" y="891357"/>
                    </a:lnTo>
                    <a:lnTo>
                      <a:pt x="1789557" y="831540"/>
                    </a:lnTo>
                    <a:close/>
                    <a:moveTo>
                      <a:pt x="1209294" y="231465"/>
                    </a:moveTo>
                    <a:lnTo>
                      <a:pt x="1671733" y="725717"/>
                    </a:lnTo>
                    <a:lnTo>
                      <a:pt x="1367790" y="918979"/>
                    </a:lnTo>
                    <a:lnTo>
                      <a:pt x="1118521" y="350527"/>
                    </a:lnTo>
                    <a:lnTo>
                      <a:pt x="1209294" y="231465"/>
                    </a:lnTo>
                    <a:close/>
                    <a:moveTo>
                      <a:pt x="152400" y="1248068"/>
                    </a:moveTo>
                    <a:lnTo>
                      <a:pt x="152400" y="1070236"/>
                    </a:lnTo>
                    <a:cubicBezTo>
                      <a:pt x="152400" y="805155"/>
                      <a:pt x="330994" y="574269"/>
                      <a:pt x="586835" y="508928"/>
                    </a:cubicBezTo>
                    <a:cubicBezTo>
                      <a:pt x="722662" y="474257"/>
                      <a:pt x="844106" y="445872"/>
                      <a:pt x="983647" y="422536"/>
                    </a:cubicBezTo>
                    <a:lnTo>
                      <a:pt x="1263968" y="1061663"/>
                    </a:lnTo>
                    <a:cubicBezTo>
                      <a:pt x="1272921" y="1082047"/>
                      <a:pt x="1290257" y="1097478"/>
                      <a:pt x="1311593" y="1103954"/>
                    </a:cubicBezTo>
                    <a:cubicBezTo>
                      <a:pt x="1332929" y="1110432"/>
                      <a:pt x="1355979" y="1107288"/>
                      <a:pt x="1374743" y="1095382"/>
                    </a:cubicBezTo>
                    <a:lnTo>
                      <a:pt x="1523048" y="1001085"/>
                    </a:lnTo>
                    <a:lnTo>
                      <a:pt x="1457801" y="1395420"/>
                    </a:lnTo>
                    <a:lnTo>
                      <a:pt x="299847" y="1395420"/>
                    </a:lnTo>
                    <a:cubicBezTo>
                      <a:pt x="218599" y="1395420"/>
                      <a:pt x="152400" y="1329316"/>
                      <a:pt x="152400" y="1248068"/>
                    </a:cubicBezTo>
                    <a:lnTo>
                      <a:pt x="152400" y="1248068"/>
                    </a:lnTo>
                    <a:close/>
                    <a:moveTo>
                      <a:pt x="3427953" y="1248068"/>
                    </a:moveTo>
                    <a:cubicBezTo>
                      <a:pt x="3427953" y="1329316"/>
                      <a:pt x="3361849" y="1395420"/>
                      <a:pt x="3280601" y="1395420"/>
                    </a:cubicBezTo>
                    <a:lnTo>
                      <a:pt x="2156270" y="1395420"/>
                    </a:lnTo>
                    <a:lnTo>
                      <a:pt x="2071021" y="1016134"/>
                    </a:lnTo>
                    <a:lnTo>
                      <a:pt x="2190845" y="1094715"/>
                    </a:lnTo>
                    <a:cubicBezTo>
                      <a:pt x="2203418" y="1102907"/>
                      <a:pt x="2217896" y="1107193"/>
                      <a:pt x="2232660" y="1107193"/>
                    </a:cubicBezTo>
                    <a:cubicBezTo>
                      <a:pt x="2239232" y="1107193"/>
                      <a:pt x="2245900" y="1106336"/>
                      <a:pt x="2252377" y="1104621"/>
                    </a:cubicBezTo>
                    <a:cubicBezTo>
                      <a:pt x="2273332" y="1099002"/>
                      <a:pt x="2290953" y="1084714"/>
                      <a:pt x="2300764" y="1065283"/>
                    </a:cubicBezTo>
                    <a:lnTo>
                      <a:pt x="2622233" y="426918"/>
                    </a:lnTo>
                    <a:cubicBezTo>
                      <a:pt x="2749582" y="449206"/>
                      <a:pt x="2863406" y="475781"/>
                      <a:pt x="2989993" y="508070"/>
                    </a:cubicBezTo>
                    <a:cubicBezTo>
                      <a:pt x="3247930" y="573793"/>
                      <a:pt x="3427953" y="804965"/>
                      <a:pt x="3427953" y="1070331"/>
                    </a:cubicBezTo>
                    <a:lnTo>
                      <a:pt x="3427953" y="1248068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93" name="Freihandform: Form 92">
                <a:extLst>
                  <a:ext uri="{FF2B5EF4-FFF2-40B4-BE49-F238E27FC236}">
                    <a16:creationId xmlns:a16="http://schemas.microsoft.com/office/drawing/2014/main" id="{82D965E3-C3A5-485E-87E9-C445A942F50C}"/>
                  </a:ext>
                </a:extLst>
              </p:cNvPr>
              <p:cNvSpPr/>
              <p:nvPr/>
            </p:nvSpPr>
            <p:spPr bwMode="gray">
              <a:xfrm>
                <a:off x="4893246" y="1476470"/>
                <a:ext cx="2392394" cy="2450020"/>
              </a:xfrm>
              <a:custGeom>
                <a:avLst/>
                <a:gdLst>
                  <a:gd name="connsiteX0" fmla="*/ 359188 w 2392394"/>
                  <a:gd name="connsiteY0" fmla="*/ 1854041 h 2450020"/>
                  <a:gd name="connsiteX1" fmla="*/ 1185196 w 2392394"/>
                  <a:gd name="connsiteY1" fmla="*/ 2450021 h 2450020"/>
                  <a:gd name="connsiteX2" fmla="*/ 2055495 w 2392394"/>
                  <a:gd name="connsiteY2" fmla="*/ 1579721 h 2450020"/>
                  <a:gd name="connsiteX3" fmla="*/ 2055495 w 2392394"/>
                  <a:gd name="connsiteY3" fmla="*/ 886492 h 2450020"/>
                  <a:gd name="connsiteX4" fmla="*/ 2392394 w 2392394"/>
                  <a:gd name="connsiteY4" fmla="*/ 463582 h 2450020"/>
                  <a:gd name="connsiteX5" fmla="*/ 2392394 w 2392394"/>
                  <a:gd name="connsiteY5" fmla="*/ 361188 h 2450020"/>
                  <a:gd name="connsiteX6" fmla="*/ 2316194 w 2392394"/>
                  <a:gd name="connsiteY6" fmla="*/ 284988 h 2450020"/>
                  <a:gd name="connsiteX7" fmla="*/ 2239994 w 2392394"/>
                  <a:gd name="connsiteY7" fmla="*/ 361188 h 2450020"/>
                  <a:gd name="connsiteX8" fmla="*/ 2239994 w 2392394"/>
                  <a:gd name="connsiteY8" fmla="*/ 463582 h 2450020"/>
                  <a:gd name="connsiteX9" fmla="*/ 1958530 w 2392394"/>
                  <a:gd name="connsiteY9" fmla="*/ 745141 h 2450020"/>
                  <a:gd name="connsiteX10" fmla="*/ 763619 w 2392394"/>
                  <a:gd name="connsiteY10" fmla="*/ 745141 h 2450020"/>
                  <a:gd name="connsiteX11" fmla="*/ 756475 w 2392394"/>
                  <a:gd name="connsiteY11" fmla="*/ 745522 h 2450020"/>
                  <a:gd name="connsiteX12" fmla="*/ 749332 w 2392394"/>
                  <a:gd name="connsiteY12" fmla="*/ 745141 h 2450020"/>
                  <a:gd name="connsiteX13" fmla="*/ 314706 w 2392394"/>
                  <a:gd name="connsiteY13" fmla="*/ 1179767 h 2450020"/>
                  <a:gd name="connsiteX14" fmla="*/ 314706 w 2392394"/>
                  <a:gd name="connsiteY14" fmla="*/ 1579817 h 2450020"/>
                  <a:gd name="connsiteX15" fmla="*/ 321183 w 2392394"/>
                  <a:gd name="connsiteY15" fmla="*/ 1686116 h 2450020"/>
                  <a:gd name="connsiteX16" fmla="*/ 152400 w 2392394"/>
                  <a:gd name="connsiteY16" fmla="*/ 1348835 h 2450020"/>
                  <a:gd name="connsiteX17" fmla="*/ 152400 w 2392394"/>
                  <a:gd name="connsiteY17" fmla="*/ 633032 h 2450020"/>
                  <a:gd name="connsiteX18" fmla="*/ 403384 w 2392394"/>
                  <a:gd name="connsiteY18" fmla="*/ 382143 h 2450020"/>
                  <a:gd name="connsiteX19" fmla="*/ 496538 w 2392394"/>
                  <a:gd name="connsiteY19" fmla="*/ 382143 h 2450020"/>
                  <a:gd name="connsiteX20" fmla="*/ 572738 w 2392394"/>
                  <a:gd name="connsiteY20" fmla="*/ 305943 h 2450020"/>
                  <a:gd name="connsiteX21" fmla="*/ 726281 w 2392394"/>
                  <a:gd name="connsiteY21" fmla="*/ 152400 h 2450020"/>
                  <a:gd name="connsiteX22" fmla="*/ 1982153 w 2392394"/>
                  <a:gd name="connsiteY22" fmla="*/ 152400 h 2450020"/>
                  <a:gd name="connsiteX23" fmla="*/ 2058353 w 2392394"/>
                  <a:gd name="connsiteY23" fmla="*/ 76200 h 2450020"/>
                  <a:gd name="connsiteX24" fmla="*/ 1982153 w 2392394"/>
                  <a:gd name="connsiteY24" fmla="*/ 0 h 2450020"/>
                  <a:gd name="connsiteX25" fmla="*/ 726377 w 2392394"/>
                  <a:gd name="connsiteY25" fmla="*/ 0 h 2450020"/>
                  <a:gd name="connsiteX26" fmla="*/ 429958 w 2392394"/>
                  <a:gd name="connsiteY26" fmla="*/ 229838 h 2450020"/>
                  <a:gd name="connsiteX27" fmla="*/ 403384 w 2392394"/>
                  <a:gd name="connsiteY27" fmla="*/ 229838 h 2450020"/>
                  <a:gd name="connsiteX28" fmla="*/ 0 w 2392394"/>
                  <a:gd name="connsiteY28" fmla="*/ 633222 h 2450020"/>
                  <a:gd name="connsiteX29" fmla="*/ 0 w 2392394"/>
                  <a:gd name="connsiteY29" fmla="*/ 1348835 h 2450020"/>
                  <a:gd name="connsiteX30" fmla="*/ 359188 w 2392394"/>
                  <a:gd name="connsiteY30" fmla="*/ 1854041 h 2450020"/>
                  <a:gd name="connsiteX31" fmla="*/ 359188 w 2392394"/>
                  <a:gd name="connsiteY31" fmla="*/ 1854041 h 2450020"/>
                  <a:gd name="connsiteX32" fmla="*/ 467297 w 2392394"/>
                  <a:gd name="connsiteY32" fmla="*/ 1179671 h 2450020"/>
                  <a:gd name="connsiteX33" fmla="*/ 749427 w 2392394"/>
                  <a:gd name="connsiteY33" fmla="*/ 897541 h 2450020"/>
                  <a:gd name="connsiteX34" fmla="*/ 756571 w 2392394"/>
                  <a:gd name="connsiteY34" fmla="*/ 897160 h 2450020"/>
                  <a:gd name="connsiteX35" fmla="*/ 763715 w 2392394"/>
                  <a:gd name="connsiteY35" fmla="*/ 897541 h 2450020"/>
                  <a:gd name="connsiteX36" fmla="*/ 1903000 w 2392394"/>
                  <a:gd name="connsiteY36" fmla="*/ 897541 h 2450020"/>
                  <a:gd name="connsiteX37" fmla="*/ 1903000 w 2392394"/>
                  <a:gd name="connsiteY37" fmla="*/ 1579721 h 2450020"/>
                  <a:gd name="connsiteX38" fmla="*/ 1185101 w 2392394"/>
                  <a:gd name="connsiteY38" fmla="*/ 2297621 h 2450020"/>
                  <a:gd name="connsiteX39" fmla="*/ 467201 w 2392394"/>
                  <a:gd name="connsiteY39" fmla="*/ 1579721 h 2450020"/>
                  <a:gd name="connsiteX40" fmla="*/ 467201 w 2392394"/>
                  <a:gd name="connsiteY40" fmla="*/ 1179671 h 2450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392394" h="2450020">
                    <a:moveTo>
                      <a:pt x="359188" y="1854041"/>
                    </a:moveTo>
                    <a:cubicBezTo>
                      <a:pt x="474345" y="2199894"/>
                      <a:pt x="801148" y="2450021"/>
                      <a:pt x="1185196" y="2450021"/>
                    </a:cubicBezTo>
                    <a:cubicBezTo>
                      <a:pt x="1665065" y="2450021"/>
                      <a:pt x="2055495" y="2059591"/>
                      <a:pt x="2055495" y="1579721"/>
                    </a:cubicBezTo>
                    <a:lnTo>
                      <a:pt x="2055495" y="886492"/>
                    </a:lnTo>
                    <a:cubicBezTo>
                      <a:pt x="2248186" y="842296"/>
                      <a:pt x="2392394" y="669512"/>
                      <a:pt x="2392394" y="463582"/>
                    </a:cubicBezTo>
                    <a:lnTo>
                      <a:pt x="2392394" y="361188"/>
                    </a:lnTo>
                    <a:cubicBezTo>
                      <a:pt x="2392394" y="319087"/>
                      <a:pt x="2358295" y="284988"/>
                      <a:pt x="2316194" y="284988"/>
                    </a:cubicBezTo>
                    <a:cubicBezTo>
                      <a:pt x="2274094" y="284988"/>
                      <a:pt x="2239994" y="319087"/>
                      <a:pt x="2239994" y="361188"/>
                    </a:cubicBezTo>
                    <a:lnTo>
                      <a:pt x="2239994" y="463582"/>
                    </a:lnTo>
                    <a:cubicBezTo>
                      <a:pt x="2239994" y="618839"/>
                      <a:pt x="2113693" y="745141"/>
                      <a:pt x="1958530" y="745141"/>
                    </a:cubicBezTo>
                    <a:lnTo>
                      <a:pt x="763619" y="745141"/>
                    </a:lnTo>
                    <a:cubicBezTo>
                      <a:pt x="761238" y="745141"/>
                      <a:pt x="758857" y="745331"/>
                      <a:pt x="756475" y="745522"/>
                    </a:cubicBezTo>
                    <a:cubicBezTo>
                      <a:pt x="754094" y="745331"/>
                      <a:pt x="751808" y="745141"/>
                      <a:pt x="749332" y="745141"/>
                    </a:cubicBezTo>
                    <a:cubicBezTo>
                      <a:pt x="509683" y="745141"/>
                      <a:pt x="314706" y="940118"/>
                      <a:pt x="314706" y="1179767"/>
                    </a:cubicBezTo>
                    <a:lnTo>
                      <a:pt x="314706" y="1579817"/>
                    </a:lnTo>
                    <a:cubicBezTo>
                      <a:pt x="314706" y="1615821"/>
                      <a:pt x="316897" y="1651254"/>
                      <a:pt x="321183" y="1686116"/>
                    </a:cubicBezTo>
                    <a:cubicBezTo>
                      <a:pt x="166306" y="1619536"/>
                      <a:pt x="152400" y="1417796"/>
                      <a:pt x="152400" y="1348835"/>
                    </a:cubicBezTo>
                    <a:lnTo>
                      <a:pt x="152400" y="633032"/>
                    </a:lnTo>
                    <a:cubicBezTo>
                      <a:pt x="152400" y="494633"/>
                      <a:pt x="264985" y="382143"/>
                      <a:pt x="403384" y="382143"/>
                    </a:cubicBezTo>
                    <a:lnTo>
                      <a:pt x="496538" y="382143"/>
                    </a:lnTo>
                    <a:cubicBezTo>
                      <a:pt x="538639" y="382143"/>
                      <a:pt x="572738" y="347948"/>
                      <a:pt x="572738" y="305943"/>
                    </a:cubicBezTo>
                    <a:cubicBezTo>
                      <a:pt x="572738" y="221266"/>
                      <a:pt x="641604" y="152400"/>
                      <a:pt x="726281" y="152400"/>
                    </a:cubicBezTo>
                    <a:lnTo>
                      <a:pt x="1982153" y="152400"/>
                    </a:lnTo>
                    <a:cubicBezTo>
                      <a:pt x="2024253" y="152400"/>
                      <a:pt x="2058353" y="118301"/>
                      <a:pt x="2058353" y="76200"/>
                    </a:cubicBezTo>
                    <a:cubicBezTo>
                      <a:pt x="2058353" y="34100"/>
                      <a:pt x="2024158" y="0"/>
                      <a:pt x="1982153" y="0"/>
                    </a:cubicBezTo>
                    <a:lnTo>
                      <a:pt x="726377" y="0"/>
                    </a:lnTo>
                    <a:cubicBezTo>
                      <a:pt x="583978" y="0"/>
                      <a:pt x="463963" y="97822"/>
                      <a:pt x="429958" y="229838"/>
                    </a:cubicBezTo>
                    <a:lnTo>
                      <a:pt x="403384" y="229838"/>
                    </a:lnTo>
                    <a:cubicBezTo>
                      <a:pt x="180975" y="229838"/>
                      <a:pt x="0" y="410813"/>
                      <a:pt x="0" y="633222"/>
                    </a:cubicBezTo>
                    <a:lnTo>
                      <a:pt x="0" y="1348835"/>
                    </a:lnTo>
                    <a:cubicBezTo>
                      <a:pt x="95" y="1626299"/>
                      <a:pt x="139160" y="1818608"/>
                      <a:pt x="359188" y="1854041"/>
                    </a:cubicBezTo>
                    <a:lnTo>
                      <a:pt x="359188" y="1854041"/>
                    </a:lnTo>
                    <a:close/>
                    <a:moveTo>
                      <a:pt x="467297" y="1179671"/>
                    </a:moveTo>
                    <a:cubicBezTo>
                      <a:pt x="467297" y="1024128"/>
                      <a:pt x="593884" y="897541"/>
                      <a:pt x="749427" y="897541"/>
                    </a:cubicBezTo>
                    <a:cubicBezTo>
                      <a:pt x="751808" y="897541"/>
                      <a:pt x="754190" y="897350"/>
                      <a:pt x="756571" y="897160"/>
                    </a:cubicBezTo>
                    <a:cubicBezTo>
                      <a:pt x="758952" y="897350"/>
                      <a:pt x="761333" y="897541"/>
                      <a:pt x="763715" y="897541"/>
                    </a:cubicBezTo>
                    <a:lnTo>
                      <a:pt x="1903000" y="897541"/>
                    </a:lnTo>
                    <a:lnTo>
                      <a:pt x="1903000" y="1579721"/>
                    </a:lnTo>
                    <a:cubicBezTo>
                      <a:pt x="1903000" y="1975580"/>
                      <a:pt x="1580959" y="2297621"/>
                      <a:pt x="1185101" y="2297621"/>
                    </a:cubicBezTo>
                    <a:cubicBezTo>
                      <a:pt x="789242" y="2297621"/>
                      <a:pt x="467201" y="1975580"/>
                      <a:pt x="467201" y="1579721"/>
                    </a:cubicBezTo>
                    <a:lnTo>
                      <a:pt x="467201" y="1179671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94" name="Freihandform: Form 93">
                <a:extLst>
                  <a:ext uri="{FF2B5EF4-FFF2-40B4-BE49-F238E27FC236}">
                    <a16:creationId xmlns:a16="http://schemas.microsoft.com/office/drawing/2014/main" id="{495E4EFB-227A-4E8B-9B76-8028B174DF24}"/>
                  </a:ext>
                </a:extLst>
              </p:cNvPr>
              <p:cNvSpPr/>
              <p:nvPr/>
            </p:nvSpPr>
            <p:spPr bwMode="gray">
              <a:xfrm>
                <a:off x="5782955" y="3236478"/>
                <a:ext cx="611692" cy="256147"/>
              </a:xfrm>
              <a:custGeom>
                <a:avLst/>
                <a:gdLst>
                  <a:gd name="connsiteX0" fmla="*/ 310917 w 611692"/>
                  <a:gd name="connsiteY0" fmla="*/ 256148 h 256147"/>
                  <a:gd name="connsiteX1" fmla="*/ 589333 w 611692"/>
                  <a:gd name="connsiteY1" fmla="*/ 140800 h 256147"/>
                  <a:gd name="connsiteX2" fmla="*/ 589333 w 611692"/>
                  <a:gd name="connsiteY2" fmla="*/ 32977 h 256147"/>
                  <a:gd name="connsiteX3" fmla="*/ 481510 w 611692"/>
                  <a:gd name="connsiteY3" fmla="*/ 32977 h 256147"/>
                  <a:gd name="connsiteX4" fmla="*/ 310917 w 611692"/>
                  <a:gd name="connsiteY4" fmla="*/ 103653 h 256147"/>
                  <a:gd name="connsiteX5" fmla="*/ 132609 w 611692"/>
                  <a:gd name="connsiteY5" fmla="*/ 24881 h 256147"/>
                  <a:gd name="connsiteX6" fmla="*/ 24881 w 611692"/>
                  <a:gd name="connsiteY6" fmla="*/ 19928 h 256147"/>
                  <a:gd name="connsiteX7" fmla="*/ 19928 w 611692"/>
                  <a:gd name="connsiteY7" fmla="*/ 127656 h 256147"/>
                  <a:gd name="connsiteX8" fmla="*/ 310917 w 611692"/>
                  <a:gd name="connsiteY8" fmla="*/ 256148 h 256147"/>
                  <a:gd name="connsiteX9" fmla="*/ 310917 w 611692"/>
                  <a:gd name="connsiteY9" fmla="*/ 256148 h 256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1692" h="256147">
                    <a:moveTo>
                      <a:pt x="310917" y="256148"/>
                    </a:moveTo>
                    <a:cubicBezTo>
                      <a:pt x="416073" y="256148"/>
                      <a:pt x="514942" y="215191"/>
                      <a:pt x="589333" y="140800"/>
                    </a:cubicBezTo>
                    <a:cubicBezTo>
                      <a:pt x="619146" y="110987"/>
                      <a:pt x="619146" y="62791"/>
                      <a:pt x="589333" y="32977"/>
                    </a:cubicBezTo>
                    <a:cubicBezTo>
                      <a:pt x="559615" y="3164"/>
                      <a:pt x="511323" y="3164"/>
                      <a:pt x="481510" y="32977"/>
                    </a:cubicBezTo>
                    <a:cubicBezTo>
                      <a:pt x="435980" y="78507"/>
                      <a:pt x="375306" y="103653"/>
                      <a:pt x="310917" y="103653"/>
                    </a:cubicBezTo>
                    <a:cubicBezTo>
                      <a:pt x="243194" y="103653"/>
                      <a:pt x="178233" y="74887"/>
                      <a:pt x="132609" y="24881"/>
                    </a:cubicBezTo>
                    <a:cubicBezTo>
                      <a:pt x="104224" y="-6266"/>
                      <a:pt x="56028" y="-8457"/>
                      <a:pt x="24881" y="19928"/>
                    </a:cubicBezTo>
                    <a:cubicBezTo>
                      <a:pt x="-6266" y="48313"/>
                      <a:pt x="-8456" y="96509"/>
                      <a:pt x="19928" y="127656"/>
                    </a:cubicBezTo>
                    <a:cubicBezTo>
                      <a:pt x="94414" y="209285"/>
                      <a:pt x="200522" y="256148"/>
                      <a:pt x="310917" y="256148"/>
                    </a:cubicBezTo>
                    <a:lnTo>
                      <a:pt x="310917" y="256148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95" name="Freihandform: Form 94">
                <a:extLst>
                  <a:ext uri="{FF2B5EF4-FFF2-40B4-BE49-F238E27FC236}">
                    <a16:creationId xmlns:a16="http://schemas.microsoft.com/office/drawing/2014/main" id="{E06EAE25-69E1-4E6D-975C-A0C3F0FF5E77}"/>
                  </a:ext>
                </a:extLst>
              </p:cNvPr>
              <p:cNvSpPr/>
              <p:nvPr/>
            </p:nvSpPr>
            <p:spPr bwMode="gray">
              <a:xfrm>
                <a:off x="7133145" y="1476375"/>
                <a:ext cx="152400" cy="152400"/>
              </a:xfrm>
              <a:custGeom>
                <a:avLst/>
                <a:gdLst>
                  <a:gd name="connsiteX0" fmla="*/ 152400 w 152400"/>
                  <a:gd name="connsiteY0" fmla="*/ 76200 h 152400"/>
                  <a:gd name="connsiteX1" fmla="*/ 76200 w 152400"/>
                  <a:gd name="connsiteY1" fmla="*/ 152400 h 152400"/>
                  <a:gd name="connsiteX2" fmla="*/ 0 w 152400"/>
                  <a:gd name="connsiteY2" fmla="*/ 76200 h 152400"/>
                  <a:gd name="connsiteX3" fmla="*/ 76200 w 152400"/>
                  <a:gd name="connsiteY3" fmla="*/ 0 h 152400"/>
                  <a:gd name="connsiteX4" fmla="*/ 152400 w 152400"/>
                  <a:gd name="connsiteY4" fmla="*/ 76200 h 152400"/>
                  <a:gd name="connsiteX5" fmla="*/ 152400 w 152400"/>
                  <a:gd name="connsiteY5" fmla="*/ 76200 h 15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" h="152400">
                    <a:moveTo>
                      <a:pt x="152400" y="76200"/>
                    </a:moveTo>
                    <a:cubicBezTo>
                      <a:pt x="152400" y="118301"/>
                      <a:pt x="118301" y="152400"/>
                      <a:pt x="76200" y="152400"/>
                    </a:cubicBezTo>
                    <a:cubicBezTo>
                      <a:pt x="34099" y="152400"/>
                      <a:pt x="0" y="118205"/>
                      <a:pt x="0" y="76200"/>
                    </a:cubicBezTo>
                    <a:cubicBezTo>
                      <a:pt x="0" y="34100"/>
                      <a:pt x="34099" y="0"/>
                      <a:pt x="76200" y="0"/>
                    </a:cubicBezTo>
                    <a:cubicBezTo>
                      <a:pt x="118301" y="0"/>
                      <a:pt x="152400" y="34100"/>
                      <a:pt x="152400" y="76200"/>
                    </a:cubicBezTo>
                    <a:lnTo>
                      <a:pt x="152400" y="7620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</p:grpSp>
      </p:grpSp>
      <p:cxnSp>
        <p:nvCxnSpPr>
          <p:cNvPr id="125" name="Gerader Verbinder 124">
            <a:extLst>
              <a:ext uri="{FF2B5EF4-FFF2-40B4-BE49-F238E27FC236}">
                <a16:creationId xmlns:a16="http://schemas.microsoft.com/office/drawing/2014/main" id="{D41C4368-777C-4B11-ADCF-4BD33F5383A2}"/>
              </a:ext>
            </a:extLst>
          </p:cNvPr>
          <p:cNvCxnSpPr>
            <a:cxnSpLocks/>
          </p:cNvCxnSpPr>
          <p:nvPr/>
        </p:nvCxnSpPr>
        <p:spPr bwMode="gray">
          <a:xfrm flipV="1">
            <a:off x="5546059" y="2293226"/>
            <a:ext cx="676488" cy="390571"/>
          </a:xfrm>
          <a:prstGeom prst="line">
            <a:avLst/>
          </a:prstGeom>
          <a:ln w="50800">
            <a:solidFill>
              <a:schemeClr val="accent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feld 160">
            <a:extLst>
              <a:ext uri="{FF2B5EF4-FFF2-40B4-BE49-F238E27FC236}">
                <a16:creationId xmlns:a16="http://schemas.microsoft.com/office/drawing/2014/main" id="{2216714D-C697-4114-9214-E6490F579A19}"/>
              </a:ext>
            </a:extLst>
          </p:cNvPr>
          <p:cNvSpPr txBox="1"/>
          <p:nvPr/>
        </p:nvSpPr>
        <p:spPr bwMode="gray">
          <a:xfrm>
            <a:off x="6868951" y="1486390"/>
            <a:ext cx="1756760" cy="121515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1200" b="1" dirty="0">
                <a:solidFill>
                  <a:schemeClr val="accent3"/>
                </a:solidFill>
                <a:latin typeface="+mj-lt"/>
              </a:rPr>
              <a:t>Kids</a:t>
            </a:r>
          </a:p>
          <a:p>
            <a:pPr algn="ctr"/>
            <a:r>
              <a:rPr lang="en-US" sz="1200" dirty="0"/>
              <a:t>6-14 years</a:t>
            </a:r>
          </a:p>
          <a:p>
            <a:pPr algn="ctr"/>
            <a:endParaRPr lang="en-US" sz="1200" dirty="0"/>
          </a:p>
          <a:p>
            <a:pPr algn="ctr"/>
            <a:r>
              <a:rPr lang="en-US" sz="1200" dirty="0"/>
              <a:t>friendly content</a:t>
            </a:r>
          </a:p>
          <a:p>
            <a:pPr algn="ctr"/>
            <a:r>
              <a:rPr lang="en-US" sz="1200" dirty="0"/>
              <a:t>Parental control settings</a:t>
            </a:r>
          </a:p>
          <a:p>
            <a:pPr algn="ctr"/>
            <a:r>
              <a:rPr lang="en-US" sz="1200" dirty="0"/>
              <a:t>Data security</a:t>
            </a:r>
          </a:p>
          <a:p>
            <a:pPr algn="ctr"/>
            <a:endParaRPr lang="en-US" sz="1200" dirty="0"/>
          </a:p>
        </p:txBody>
      </p:sp>
      <p:cxnSp>
        <p:nvCxnSpPr>
          <p:cNvPr id="164" name="Gerader Verbinder 163">
            <a:extLst>
              <a:ext uri="{FF2B5EF4-FFF2-40B4-BE49-F238E27FC236}">
                <a16:creationId xmlns:a16="http://schemas.microsoft.com/office/drawing/2014/main" id="{2CC5BDCC-B667-4A9A-8CAB-F2735F97B6C5}"/>
              </a:ext>
            </a:extLst>
          </p:cNvPr>
          <p:cNvCxnSpPr>
            <a:cxnSpLocks/>
          </p:cNvCxnSpPr>
          <p:nvPr/>
        </p:nvCxnSpPr>
        <p:spPr bwMode="gray">
          <a:xfrm>
            <a:off x="5546059" y="3808541"/>
            <a:ext cx="676488" cy="390571"/>
          </a:xfrm>
          <a:prstGeom prst="line">
            <a:avLst/>
          </a:prstGeom>
          <a:ln w="50800">
            <a:solidFill>
              <a:schemeClr val="accent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580AAB7A-1BD9-466A-A4A8-4F49347C2AF6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6363127" y="3773875"/>
            <a:ext cx="2575390" cy="1257012"/>
            <a:chOff x="8483064" y="3888774"/>
            <a:chExt cx="3166536" cy="1675798"/>
          </a:xfrm>
        </p:grpSpPr>
        <p:grpSp>
          <p:nvGrpSpPr>
            <p:cNvPr id="143" name="Grafik 238">
              <a:extLst>
                <a:ext uri="{FF2B5EF4-FFF2-40B4-BE49-F238E27FC236}">
                  <a16:creationId xmlns:a16="http://schemas.microsoft.com/office/drawing/2014/main" id="{F9E3556A-EED6-4EA1-A7BA-993D1F307C38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8483064" y="3888774"/>
              <a:ext cx="996866" cy="994843"/>
              <a:chOff x="4147342" y="1485900"/>
              <a:chExt cx="3894009" cy="3886104"/>
            </a:xfrm>
            <a:solidFill>
              <a:schemeClr val="accent1"/>
            </a:solidFill>
          </p:grpSpPr>
          <p:sp>
            <p:nvSpPr>
              <p:cNvPr id="144" name="Freihandform: Form 143">
                <a:extLst>
                  <a:ext uri="{FF2B5EF4-FFF2-40B4-BE49-F238E27FC236}">
                    <a16:creationId xmlns:a16="http://schemas.microsoft.com/office/drawing/2014/main" id="{56A37C5B-6DDA-48F8-8343-DCF347411576}"/>
                  </a:ext>
                </a:extLst>
              </p:cNvPr>
              <p:cNvSpPr/>
              <p:nvPr/>
            </p:nvSpPr>
            <p:spPr bwMode="gray">
              <a:xfrm>
                <a:off x="6928738" y="3892105"/>
                <a:ext cx="574547" cy="1403984"/>
              </a:xfrm>
              <a:custGeom>
                <a:avLst/>
                <a:gdLst>
                  <a:gd name="connsiteX0" fmla="*/ 352330 w 574547"/>
                  <a:gd name="connsiteY0" fmla="*/ 585883 h 1403984"/>
                  <a:gd name="connsiteX1" fmla="*/ 352330 w 574547"/>
                  <a:gd name="connsiteY1" fmla="*/ 31909 h 1403984"/>
                  <a:gd name="connsiteX2" fmla="*/ 0 w 574547"/>
                  <a:gd name="connsiteY2" fmla="*/ 0 h 1403984"/>
                  <a:gd name="connsiteX3" fmla="*/ 0 w 574547"/>
                  <a:gd name="connsiteY3" fmla="*/ 1403985 h 1403984"/>
                  <a:gd name="connsiteX4" fmla="*/ 47530 w 574547"/>
                  <a:gd name="connsiteY4" fmla="*/ 1403985 h 1403984"/>
                  <a:gd name="connsiteX5" fmla="*/ 47530 w 574547"/>
                  <a:gd name="connsiteY5" fmla="*/ 585883 h 1403984"/>
                  <a:gd name="connsiteX6" fmla="*/ 358997 w 574547"/>
                  <a:gd name="connsiteY6" fmla="*/ 1337691 h 1403984"/>
                  <a:gd name="connsiteX7" fmla="*/ 574548 w 574547"/>
                  <a:gd name="connsiteY7" fmla="*/ 1122140 h 1403984"/>
                  <a:gd name="connsiteX8" fmla="*/ 352330 w 574547"/>
                  <a:gd name="connsiteY8" fmla="*/ 585883 h 1403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4547" h="1403984">
                    <a:moveTo>
                      <a:pt x="352330" y="585883"/>
                    </a:moveTo>
                    <a:lnTo>
                      <a:pt x="352330" y="31909"/>
                    </a:lnTo>
                    <a:lnTo>
                      <a:pt x="0" y="0"/>
                    </a:lnTo>
                    <a:lnTo>
                      <a:pt x="0" y="1403985"/>
                    </a:lnTo>
                    <a:lnTo>
                      <a:pt x="47530" y="1403985"/>
                    </a:lnTo>
                    <a:lnTo>
                      <a:pt x="47530" y="585883"/>
                    </a:lnTo>
                    <a:cubicBezTo>
                      <a:pt x="47530" y="869918"/>
                      <a:pt x="158115" y="1136904"/>
                      <a:pt x="358997" y="1337691"/>
                    </a:cubicBezTo>
                    <a:lnTo>
                      <a:pt x="574548" y="1122140"/>
                    </a:lnTo>
                    <a:cubicBezTo>
                      <a:pt x="431197" y="978980"/>
                      <a:pt x="352330" y="788480"/>
                      <a:pt x="352330" y="585883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45" name="Freihandform: Form 144">
                <a:extLst>
                  <a:ext uri="{FF2B5EF4-FFF2-40B4-BE49-F238E27FC236}">
                    <a16:creationId xmlns:a16="http://schemas.microsoft.com/office/drawing/2014/main" id="{2E706663-ABEA-458A-A426-BC2BA778BCE2}"/>
                  </a:ext>
                </a:extLst>
              </p:cNvPr>
              <p:cNvSpPr/>
              <p:nvPr/>
            </p:nvSpPr>
            <p:spPr bwMode="gray">
              <a:xfrm>
                <a:off x="4496624" y="2214372"/>
                <a:ext cx="1753742" cy="1643538"/>
              </a:xfrm>
              <a:custGeom>
                <a:avLst/>
                <a:gdLst>
                  <a:gd name="connsiteX0" fmla="*/ 1601819 w 1753742"/>
                  <a:gd name="connsiteY0" fmla="*/ 0 h 1643538"/>
                  <a:gd name="connsiteX1" fmla="*/ 1449991 w 1753742"/>
                  <a:gd name="connsiteY1" fmla="*/ 151828 h 1643538"/>
                  <a:gd name="connsiteX2" fmla="*/ 858012 w 1753742"/>
                  <a:gd name="connsiteY2" fmla="*/ 743807 h 1643538"/>
                  <a:gd name="connsiteX3" fmla="*/ 749808 w 1753742"/>
                  <a:gd name="connsiteY3" fmla="*/ 743807 h 1643538"/>
                  <a:gd name="connsiteX4" fmla="*/ 740093 w 1753742"/>
                  <a:gd name="connsiteY4" fmla="*/ 744283 h 1643538"/>
                  <a:gd name="connsiteX5" fmla="*/ 730377 w 1753742"/>
                  <a:gd name="connsiteY5" fmla="*/ 743807 h 1643538"/>
                  <a:gd name="connsiteX6" fmla="*/ 622173 w 1753742"/>
                  <a:gd name="connsiteY6" fmla="*/ 743807 h 1643538"/>
                  <a:gd name="connsiteX7" fmla="*/ 30194 w 1753742"/>
                  <a:gd name="connsiteY7" fmla="*/ 151828 h 1643538"/>
                  <a:gd name="connsiteX8" fmla="*/ 12478 w 1753742"/>
                  <a:gd name="connsiteY8" fmla="*/ 80677 h 1643538"/>
                  <a:gd name="connsiteX9" fmla="*/ 0 w 1753742"/>
                  <a:gd name="connsiteY9" fmla="*/ 140970 h 1643538"/>
                  <a:gd name="connsiteX10" fmla="*/ 621221 w 1753742"/>
                  <a:gd name="connsiteY10" fmla="*/ 993553 h 1643538"/>
                  <a:gd name="connsiteX11" fmla="*/ 621221 w 1753742"/>
                  <a:gd name="connsiteY11" fmla="*/ 1643539 h 1643538"/>
                  <a:gd name="connsiteX12" fmla="*/ 1076516 w 1753742"/>
                  <a:gd name="connsiteY12" fmla="*/ 1643539 h 1643538"/>
                  <a:gd name="connsiteX13" fmla="*/ 1076516 w 1753742"/>
                  <a:gd name="connsiteY13" fmla="*/ 1020508 h 1643538"/>
                  <a:gd name="connsiteX14" fmla="*/ 1753743 w 1753742"/>
                  <a:gd name="connsiteY14" fmla="*/ 151924 h 1643538"/>
                  <a:gd name="connsiteX15" fmla="*/ 1601819 w 1753742"/>
                  <a:gd name="connsiteY15" fmla="*/ 0 h 1643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753742" h="1643538">
                    <a:moveTo>
                      <a:pt x="1601819" y="0"/>
                    </a:moveTo>
                    <a:cubicBezTo>
                      <a:pt x="1517999" y="0"/>
                      <a:pt x="1449991" y="68008"/>
                      <a:pt x="1449991" y="151828"/>
                    </a:cubicBezTo>
                    <a:cubicBezTo>
                      <a:pt x="1449991" y="478250"/>
                      <a:pt x="1184434" y="743807"/>
                      <a:pt x="858012" y="743807"/>
                    </a:cubicBezTo>
                    <a:lnTo>
                      <a:pt x="749808" y="743807"/>
                    </a:lnTo>
                    <a:cubicBezTo>
                      <a:pt x="746570" y="743807"/>
                      <a:pt x="743331" y="744093"/>
                      <a:pt x="740093" y="744283"/>
                    </a:cubicBezTo>
                    <a:cubicBezTo>
                      <a:pt x="736854" y="744093"/>
                      <a:pt x="733711" y="743807"/>
                      <a:pt x="730377" y="743807"/>
                    </a:cubicBezTo>
                    <a:lnTo>
                      <a:pt x="622173" y="743807"/>
                    </a:lnTo>
                    <a:cubicBezTo>
                      <a:pt x="295751" y="743807"/>
                      <a:pt x="30194" y="478250"/>
                      <a:pt x="30194" y="151828"/>
                    </a:cubicBezTo>
                    <a:cubicBezTo>
                      <a:pt x="30194" y="126111"/>
                      <a:pt x="23717" y="101917"/>
                      <a:pt x="12478" y="80677"/>
                    </a:cubicBezTo>
                    <a:cubicBezTo>
                      <a:pt x="4477" y="99155"/>
                      <a:pt x="0" y="119539"/>
                      <a:pt x="0" y="140970"/>
                    </a:cubicBezTo>
                    <a:cubicBezTo>
                      <a:pt x="0" y="539115"/>
                      <a:pt x="261175" y="877348"/>
                      <a:pt x="621221" y="993553"/>
                    </a:cubicBezTo>
                    <a:lnTo>
                      <a:pt x="621221" y="1643539"/>
                    </a:lnTo>
                    <a:lnTo>
                      <a:pt x="1076516" y="1643539"/>
                    </a:lnTo>
                    <a:lnTo>
                      <a:pt x="1076516" y="1020508"/>
                    </a:lnTo>
                    <a:cubicBezTo>
                      <a:pt x="1465136" y="922782"/>
                      <a:pt x="1753743" y="570452"/>
                      <a:pt x="1753743" y="151924"/>
                    </a:cubicBezTo>
                    <a:cubicBezTo>
                      <a:pt x="1753648" y="67913"/>
                      <a:pt x="1685735" y="0"/>
                      <a:pt x="16018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46" name="Freihandform: Form 145">
                <a:extLst>
                  <a:ext uri="{FF2B5EF4-FFF2-40B4-BE49-F238E27FC236}">
                    <a16:creationId xmlns:a16="http://schemas.microsoft.com/office/drawing/2014/main" id="{7E7EB981-34BB-4D78-8323-CCE15F723FC8}"/>
                  </a:ext>
                </a:extLst>
              </p:cNvPr>
              <p:cNvSpPr/>
              <p:nvPr/>
            </p:nvSpPr>
            <p:spPr bwMode="gray">
              <a:xfrm>
                <a:off x="6373716" y="2231040"/>
                <a:ext cx="1591532" cy="1637537"/>
              </a:xfrm>
              <a:custGeom>
                <a:avLst/>
                <a:gdLst>
                  <a:gd name="connsiteX0" fmla="*/ 970312 w 1591532"/>
                  <a:gd name="connsiteY0" fmla="*/ 987647 h 1637537"/>
                  <a:gd name="connsiteX1" fmla="*/ 1591532 w 1591532"/>
                  <a:gd name="connsiteY1" fmla="*/ 135065 h 1637537"/>
                  <a:gd name="connsiteX2" fmla="*/ 1508760 w 1591532"/>
                  <a:gd name="connsiteY2" fmla="*/ 0 h 1637537"/>
                  <a:gd name="connsiteX3" fmla="*/ 1370648 w 1591532"/>
                  <a:gd name="connsiteY3" fmla="*/ 0 h 1637537"/>
                  <a:gd name="connsiteX4" fmla="*/ 1287875 w 1591532"/>
                  <a:gd name="connsiteY4" fmla="*/ 135065 h 1637537"/>
                  <a:gd name="connsiteX5" fmla="*/ 695896 w 1591532"/>
                  <a:gd name="connsiteY5" fmla="*/ 727043 h 1637537"/>
                  <a:gd name="connsiteX6" fmla="*/ 587693 w 1591532"/>
                  <a:gd name="connsiteY6" fmla="*/ 727043 h 1637537"/>
                  <a:gd name="connsiteX7" fmla="*/ 577977 w 1591532"/>
                  <a:gd name="connsiteY7" fmla="*/ 727520 h 1637537"/>
                  <a:gd name="connsiteX8" fmla="*/ 568261 w 1591532"/>
                  <a:gd name="connsiteY8" fmla="*/ 727043 h 1637537"/>
                  <a:gd name="connsiteX9" fmla="*/ 460058 w 1591532"/>
                  <a:gd name="connsiteY9" fmla="*/ 727043 h 1637537"/>
                  <a:gd name="connsiteX10" fmla="*/ 0 w 1591532"/>
                  <a:gd name="connsiteY10" fmla="*/ 507016 h 1637537"/>
                  <a:gd name="connsiteX11" fmla="*/ 547592 w 1591532"/>
                  <a:gd name="connsiteY11" fmla="*/ 1004221 h 1637537"/>
                  <a:gd name="connsiteX12" fmla="*/ 547592 w 1591532"/>
                  <a:gd name="connsiteY12" fmla="*/ 1637538 h 1637537"/>
                  <a:gd name="connsiteX13" fmla="*/ 970217 w 1591532"/>
                  <a:gd name="connsiteY13" fmla="*/ 1637538 h 1637537"/>
                  <a:gd name="connsiteX14" fmla="*/ 970217 w 1591532"/>
                  <a:gd name="connsiteY14" fmla="*/ 987647 h 1637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91532" h="1637537">
                    <a:moveTo>
                      <a:pt x="970312" y="987647"/>
                    </a:moveTo>
                    <a:cubicBezTo>
                      <a:pt x="1330357" y="871537"/>
                      <a:pt x="1591532" y="533210"/>
                      <a:pt x="1591532" y="135065"/>
                    </a:cubicBezTo>
                    <a:cubicBezTo>
                      <a:pt x="1591532" y="76105"/>
                      <a:pt x="1557909" y="25146"/>
                      <a:pt x="1508760" y="0"/>
                    </a:cubicBezTo>
                    <a:cubicBezTo>
                      <a:pt x="1465802" y="0"/>
                      <a:pt x="1419416" y="0"/>
                      <a:pt x="1370648" y="0"/>
                    </a:cubicBezTo>
                    <a:cubicBezTo>
                      <a:pt x="1321594" y="25146"/>
                      <a:pt x="1287875" y="76105"/>
                      <a:pt x="1287875" y="135065"/>
                    </a:cubicBezTo>
                    <a:cubicBezTo>
                      <a:pt x="1287875" y="461486"/>
                      <a:pt x="1022318" y="727043"/>
                      <a:pt x="695896" y="727043"/>
                    </a:cubicBezTo>
                    <a:lnTo>
                      <a:pt x="587693" y="727043"/>
                    </a:lnTo>
                    <a:cubicBezTo>
                      <a:pt x="584359" y="727043"/>
                      <a:pt x="581216" y="727329"/>
                      <a:pt x="577977" y="727520"/>
                    </a:cubicBezTo>
                    <a:cubicBezTo>
                      <a:pt x="574738" y="727329"/>
                      <a:pt x="571595" y="727043"/>
                      <a:pt x="568261" y="727043"/>
                    </a:cubicBezTo>
                    <a:lnTo>
                      <a:pt x="460058" y="727043"/>
                    </a:lnTo>
                    <a:cubicBezTo>
                      <a:pt x="274510" y="727043"/>
                      <a:pt x="108585" y="641128"/>
                      <a:pt x="0" y="507016"/>
                    </a:cubicBezTo>
                    <a:cubicBezTo>
                      <a:pt x="101917" y="741902"/>
                      <a:pt x="301657" y="924973"/>
                      <a:pt x="547592" y="1004221"/>
                    </a:cubicBezTo>
                    <a:lnTo>
                      <a:pt x="547592" y="1637538"/>
                    </a:lnTo>
                    <a:lnTo>
                      <a:pt x="970217" y="1637538"/>
                    </a:lnTo>
                    <a:lnTo>
                      <a:pt x="970217" y="987647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47" name="Freihandform: Form 146">
                <a:extLst>
                  <a:ext uri="{FF2B5EF4-FFF2-40B4-BE49-F238E27FC236}">
                    <a16:creationId xmlns:a16="http://schemas.microsoft.com/office/drawing/2014/main" id="{48578B81-3392-44A5-8291-5E104135FE12}"/>
                  </a:ext>
                </a:extLst>
              </p:cNvPr>
              <p:cNvSpPr/>
              <p:nvPr/>
            </p:nvSpPr>
            <p:spPr bwMode="gray">
              <a:xfrm>
                <a:off x="5130894" y="3857720"/>
                <a:ext cx="386810" cy="1438275"/>
              </a:xfrm>
              <a:custGeom>
                <a:avLst/>
                <a:gdLst>
                  <a:gd name="connsiteX0" fmla="*/ 52769 w 386810"/>
                  <a:gd name="connsiteY0" fmla="*/ 718280 h 1438275"/>
                  <a:gd name="connsiteX1" fmla="*/ 0 w 386810"/>
                  <a:gd name="connsiteY1" fmla="*/ 1029748 h 1438275"/>
                  <a:gd name="connsiteX2" fmla="*/ 81439 w 386810"/>
                  <a:gd name="connsiteY2" fmla="*/ 620268 h 1438275"/>
                  <a:gd name="connsiteX3" fmla="*/ 81439 w 386810"/>
                  <a:gd name="connsiteY3" fmla="*/ 1438275 h 1438275"/>
                  <a:gd name="connsiteX4" fmla="*/ 386810 w 386810"/>
                  <a:gd name="connsiteY4" fmla="*/ 1438275 h 1438275"/>
                  <a:gd name="connsiteX5" fmla="*/ 386810 w 386810"/>
                  <a:gd name="connsiteY5" fmla="*/ 0 h 1438275"/>
                  <a:gd name="connsiteX6" fmla="*/ 61722 w 386810"/>
                  <a:gd name="connsiteY6" fmla="*/ 1715 h 1438275"/>
                  <a:gd name="connsiteX7" fmla="*/ 52769 w 386810"/>
                  <a:gd name="connsiteY7" fmla="*/ 718280 h 143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6810" h="1438275">
                    <a:moveTo>
                      <a:pt x="52769" y="718280"/>
                    </a:moveTo>
                    <a:cubicBezTo>
                      <a:pt x="52769" y="826008"/>
                      <a:pt x="34671" y="930974"/>
                      <a:pt x="0" y="1029748"/>
                    </a:cubicBezTo>
                    <a:cubicBezTo>
                      <a:pt x="53435" y="901732"/>
                      <a:pt x="81439" y="763143"/>
                      <a:pt x="81439" y="620268"/>
                    </a:cubicBezTo>
                    <a:lnTo>
                      <a:pt x="81439" y="1438275"/>
                    </a:lnTo>
                    <a:lnTo>
                      <a:pt x="386810" y="1438275"/>
                    </a:lnTo>
                    <a:lnTo>
                      <a:pt x="386810" y="0"/>
                    </a:lnTo>
                    <a:lnTo>
                      <a:pt x="61722" y="1715"/>
                    </a:lnTo>
                    <a:lnTo>
                      <a:pt x="52769" y="71828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48" name="Freihandform: Form 147">
                <a:extLst>
                  <a:ext uri="{FF2B5EF4-FFF2-40B4-BE49-F238E27FC236}">
                    <a16:creationId xmlns:a16="http://schemas.microsoft.com/office/drawing/2014/main" id="{A2325C1B-BAC0-4509-8556-20F94D702B35}"/>
                  </a:ext>
                </a:extLst>
              </p:cNvPr>
              <p:cNvSpPr/>
              <p:nvPr/>
            </p:nvSpPr>
            <p:spPr bwMode="gray">
              <a:xfrm>
                <a:off x="5174899" y="2458212"/>
                <a:ext cx="280987" cy="478916"/>
              </a:xfrm>
              <a:custGeom>
                <a:avLst/>
                <a:gdLst>
                  <a:gd name="connsiteX0" fmla="*/ 140494 w 280987"/>
                  <a:gd name="connsiteY0" fmla="*/ 0 h 478916"/>
                  <a:gd name="connsiteX1" fmla="*/ 0 w 280987"/>
                  <a:gd name="connsiteY1" fmla="*/ 217742 h 478916"/>
                  <a:gd name="connsiteX2" fmla="*/ 0 w 280987"/>
                  <a:gd name="connsiteY2" fmla="*/ 261175 h 478916"/>
                  <a:gd name="connsiteX3" fmla="*/ 140494 w 280987"/>
                  <a:gd name="connsiteY3" fmla="*/ 478917 h 478916"/>
                  <a:gd name="connsiteX4" fmla="*/ 280988 w 280987"/>
                  <a:gd name="connsiteY4" fmla="*/ 261175 h 478916"/>
                  <a:gd name="connsiteX5" fmla="*/ 280988 w 280987"/>
                  <a:gd name="connsiteY5" fmla="*/ 217742 h 478916"/>
                  <a:gd name="connsiteX6" fmla="*/ 140494 w 280987"/>
                  <a:gd name="connsiteY6" fmla="*/ 0 h 478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0987" h="478916">
                    <a:moveTo>
                      <a:pt x="140494" y="0"/>
                    </a:moveTo>
                    <a:cubicBezTo>
                      <a:pt x="57626" y="37528"/>
                      <a:pt x="0" y="120872"/>
                      <a:pt x="0" y="217742"/>
                    </a:cubicBezTo>
                    <a:lnTo>
                      <a:pt x="0" y="261175"/>
                    </a:lnTo>
                    <a:cubicBezTo>
                      <a:pt x="0" y="358045"/>
                      <a:pt x="57626" y="441388"/>
                      <a:pt x="140494" y="478917"/>
                    </a:cubicBezTo>
                    <a:cubicBezTo>
                      <a:pt x="223361" y="441388"/>
                      <a:pt x="280988" y="358045"/>
                      <a:pt x="280988" y="261175"/>
                    </a:cubicBezTo>
                    <a:lnTo>
                      <a:pt x="280988" y="217742"/>
                    </a:lnTo>
                    <a:cubicBezTo>
                      <a:pt x="280988" y="120872"/>
                      <a:pt x="223266" y="37433"/>
                      <a:pt x="140494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49" name="Freihandform: Form 148">
                <a:extLst>
                  <a:ext uri="{FF2B5EF4-FFF2-40B4-BE49-F238E27FC236}">
                    <a16:creationId xmlns:a16="http://schemas.microsoft.com/office/drawing/2014/main" id="{EE4AF224-CB23-44BB-8638-73D125EE690C}"/>
                  </a:ext>
                </a:extLst>
              </p:cNvPr>
              <p:cNvSpPr/>
              <p:nvPr/>
            </p:nvSpPr>
            <p:spPr bwMode="gray">
              <a:xfrm>
                <a:off x="6929500" y="2458212"/>
                <a:ext cx="280987" cy="478916"/>
              </a:xfrm>
              <a:custGeom>
                <a:avLst/>
                <a:gdLst>
                  <a:gd name="connsiteX0" fmla="*/ 140494 w 280987"/>
                  <a:gd name="connsiteY0" fmla="*/ 0 h 478916"/>
                  <a:gd name="connsiteX1" fmla="*/ 0 w 280987"/>
                  <a:gd name="connsiteY1" fmla="*/ 217742 h 478916"/>
                  <a:gd name="connsiteX2" fmla="*/ 0 w 280987"/>
                  <a:gd name="connsiteY2" fmla="*/ 261175 h 478916"/>
                  <a:gd name="connsiteX3" fmla="*/ 140494 w 280987"/>
                  <a:gd name="connsiteY3" fmla="*/ 478917 h 478916"/>
                  <a:gd name="connsiteX4" fmla="*/ 280988 w 280987"/>
                  <a:gd name="connsiteY4" fmla="*/ 261175 h 478916"/>
                  <a:gd name="connsiteX5" fmla="*/ 280988 w 280987"/>
                  <a:gd name="connsiteY5" fmla="*/ 217742 h 478916"/>
                  <a:gd name="connsiteX6" fmla="*/ 140494 w 280987"/>
                  <a:gd name="connsiteY6" fmla="*/ 0 h 478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0987" h="478916">
                    <a:moveTo>
                      <a:pt x="140494" y="0"/>
                    </a:moveTo>
                    <a:cubicBezTo>
                      <a:pt x="57626" y="37528"/>
                      <a:pt x="0" y="120872"/>
                      <a:pt x="0" y="217742"/>
                    </a:cubicBezTo>
                    <a:lnTo>
                      <a:pt x="0" y="261175"/>
                    </a:lnTo>
                    <a:cubicBezTo>
                      <a:pt x="0" y="358045"/>
                      <a:pt x="57626" y="441388"/>
                      <a:pt x="140494" y="478917"/>
                    </a:cubicBezTo>
                    <a:cubicBezTo>
                      <a:pt x="223361" y="441388"/>
                      <a:pt x="280988" y="358045"/>
                      <a:pt x="280988" y="261175"/>
                    </a:cubicBezTo>
                    <a:lnTo>
                      <a:pt x="280988" y="217742"/>
                    </a:lnTo>
                    <a:cubicBezTo>
                      <a:pt x="280988" y="120872"/>
                      <a:pt x="223361" y="37433"/>
                      <a:pt x="140494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50" name="Freihandform: Form 149">
                <a:extLst>
                  <a:ext uri="{FF2B5EF4-FFF2-40B4-BE49-F238E27FC236}">
                    <a16:creationId xmlns:a16="http://schemas.microsoft.com/office/drawing/2014/main" id="{3A876780-0566-4357-A6AA-E29B94846F7F}"/>
                  </a:ext>
                </a:extLst>
              </p:cNvPr>
              <p:cNvSpPr/>
              <p:nvPr/>
            </p:nvSpPr>
            <p:spPr bwMode="gray">
              <a:xfrm>
                <a:off x="7268209" y="3406140"/>
                <a:ext cx="151733" cy="151828"/>
              </a:xfrm>
              <a:custGeom>
                <a:avLst/>
                <a:gdLst>
                  <a:gd name="connsiteX0" fmla="*/ 75819 w 151733"/>
                  <a:gd name="connsiteY0" fmla="*/ 0 h 151828"/>
                  <a:gd name="connsiteX1" fmla="*/ 22193 w 151733"/>
                  <a:gd name="connsiteY1" fmla="*/ 22288 h 151828"/>
                  <a:gd name="connsiteX2" fmla="*/ 0 w 151733"/>
                  <a:gd name="connsiteY2" fmla="*/ 75914 h 151828"/>
                  <a:gd name="connsiteX3" fmla="*/ 22193 w 151733"/>
                  <a:gd name="connsiteY3" fmla="*/ 129540 h 151828"/>
                  <a:gd name="connsiteX4" fmla="*/ 75819 w 151733"/>
                  <a:gd name="connsiteY4" fmla="*/ 151828 h 151828"/>
                  <a:gd name="connsiteX5" fmla="*/ 129540 w 151733"/>
                  <a:gd name="connsiteY5" fmla="*/ 129540 h 151828"/>
                  <a:gd name="connsiteX6" fmla="*/ 151733 w 151733"/>
                  <a:gd name="connsiteY6" fmla="*/ 75914 h 151828"/>
                  <a:gd name="connsiteX7" fmla="*/ 129540 w 151733"/>
                  <a:gd name="connsiteY7" fmla="*/ 22288 h 151828"/>
                  <a:gd name="connsiteX8" fmla="*/ 75819 w 151733"/>
                  <a:gd name="connsiteY8" fmla="*/ 0 h 15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1733" h="151828">
                    <a:moveTo>
                      <a:pt x="75819" y="0"/>
                    </a:moveTo>
                    <a:cubicBezTo>
                      <a:pt x="55912" y="0"/>
                      <a:pt x="36290" y="8096"/>
                      <a:pt x="22193" y="22288"/>
                    </a:cubicBezTo>
                    <a:cubicBezTo>
                      <a:pt x="8096" y="36385"/>
                      <a:pt x="0" y="56007"/>
                      <a:pt x="0" y="75914"/>
                    </a:cubicBezTo>
                    <a:cubicBezTo>
                      <a:pt x="0" y="95917"/>
                      <a:pt x="8096" y="115443"/>
                      <a:pt x="22193" y="129540"/>
                    </a:cubicBezTo>
                    <a:cubicBezTo>
                      <a:pt x="36290" y="143637"/>
                      <a:pt x="55817" y="151828"/>
                      <a:pt x="75819" y="151828"/>
                    </a:cubicBezTo>
                    <a:cubicBezTo>
                      <a:pt x="95821" y="151828"/>
                      <a:pt x="115348" y="143732"/>
                      <a:pt x="129540" y="129540"/>
                    </a:cubicBezTo>
                    <a:cubicBezTo>
                      <a:pt x="143637" y="115443"/>
                      <a:pt x="151733" y="95821"/>
                      <a:pt x="151733" y="75914"/>
                    </a:cubicBezTo>
                    <a:cubicBezTo>
                      <a:pt x="151733" y="55817"/>
                      <a:pt x="143637" y="36385"/>
                      <a:pt x="129540" y="22288"/>
                    </a:cubicBezTo>
                    <a:cubicBezTo>
                      <a:pt x="115443" y="8096"/>
                      <a:pt x="95821" y="0"/>
                      <a:pt x="7581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51" name="Freihandform: Form 150">
                <a:extLst>
                  <a:ext uri="{FF2B5EF4-FFF2-40B4-BE49-F238E27FC236}">
                    <a16:creationId xmlns:a16="http://schemas.microsoft.com/office/drawing/2014/main" id="{AF01FA55-118E-4933-A41B-699494BBF918}"/>
                  </a:ext>
                </a:extLst>
              </p:cNvPr>
              <p:cNvSpPr/>
              <p:nvPr/>
            </p:nvSpPr>
            <p:spPr bwMode="gray">
              <a:xfrm>
                <a:off x="4147342" y="2138457"/>
                <a:ext cx="3894009" cy="3233547"/>
              </a:xfrm>
              <a:custGeom>
                <a:avLst/>
                <a:gdLst>
                  <a:gd name="connsiteX0" fmla="*/ 3666173 w 3894010"/>
                  <a:gd name="connsiteY0" fmla="*/ 0 h 3233546"/>
                  <a:gd name="connsiteX1" fmla="*/ 3438525 w 3894010"/>
                  <a:gd name="connsiteY1" fmla="*/ 227743 h 3233546"/>
                  <a:gd name="connsiteX2" fmla="*/ 3112580 w 3894010"/>
                  <a:gd name="connsiteY2" fmla="*/ 707422 h 3233546"/>
                  <a:gd name="connsiteX3" fmla="*/ 3139154 w 3894010"/>
                  <a:gd name="connsiteY3" fmla="*/ 580930 h 3233546"/>
                  <a:gd name="connsiteX4" fmla="*/ 3139154 w 3894010"/>
                  <a:gd name="connsiteY4" fmla="*/ 537496 h 3233546"/>
                  <a:gd name="connsiteX5" fmla="*/ 2824353 w 3894010"/>
                  <a:gd name="connsiteY5" fmla="*/ 222694 h 3233546"/>
                  <a:gd name="connsiteX6" fmla="*/ 2509552 w 3894010"/>
                  <a:gd name="connsiteY6" fmla="*/ 537496 h 3233546"/>
                  <a:gd name="connsiteX7" fmla="*/ 2509552 w 3894010"/>
                  <a:gd name="connsiteY7" fmla="*/ 580930 h 3233546"/>
                  <a:gd name="connsiteX8" fmla="*/ 2543842 w 3894010"/>
                  <a:gd name="connsiteY8" fmla="*/ 723614 h 3233546"/>
                  <a:gd name="connsiteX9" fmla="*/ 2170557 w 3894010"/>
                  <a:gd name="connsiteY9" fmla="*/ 227743 h 3233546"/>
                  <a:gd name="connsiteX10" fmla="*/ 1942814 w 3894010"/>
                  <a:gd name="connsiteY10" fmla="*/ 0 h 3233546"/>
                  <a:gd name="connsiteX11" fmla="*/ 1715072 w 3894010"/>
                  <a:gd name="connsiteY11" fmla="*/ 227743 h 3233546"/>
                  <a:gd name="connsiteX12" fmla="*/ 1718120 w 3894010"/>
                  <a:gd name="connsiteY12" fmla="*/ 305181 h 3233546"/>
                  <a:gd name="connsiteX13" fmla="*/ 1716119 w 3894010"/>
                  <a:gd name="connsiteY13" fmla="*/ 313753 h 3233546"/>
                  <a:gd name="connsiteX14" fmla="*/ 1349978 w 3894010"/>
                  <a:gd name="connsiteY14" fmla="*/ 723900 h 3233546"/>
                  <a:gd name="connsiteX15" fmla="*/ 1384459 w 3894010"/>
                  <a:gd name="connsiteY15" fmla="*/ 580930 h 3233546"/>
                  <a:gd name="connsiteX16" fmla="*/ 1384459 w 3894010"/>
                  <a:gd name="connsiteY16" fmla="*/ 537496 h 3233546"/>
                  <a:gd name="connsiteX17" fmla="*/ 1069658 w 3894010"/>
                  <a:gd name="connsiteY17" fmla="*/ 222694 h 3233546"/>
                  <a:gd name="connsiteX18" fmla="*/ 754856 w 3894010"/>
                  <a:gd name="connsiteY18" fmla="*/ 537496 h 3233546"/>
                  <a:gd name="connsiteX19" fmla="*/ 754856 w 3894010"/>
                  <a:gd name="connsiteY19" fmla="*/ 580930 h 3233546"/>
                  <a:gd name="connsiteX20" fmla="*/ 781431 w 3894010"/>
                  <a:gd name="connsiteY20" fmla="*/ 707422 h 3233546"/>
                  <a:gd name="connsiteX21" fmla="*/ 455486 w 3894010"/>
                  <a:gd name="connsiteY21" fmla="*/ 227743 h 3233546"/>
                  <a:gd name="connsiteX22" fmla="*/ 227838 w 3894010"/>
                  <a:gd name="connsiteY22" fmla="*/ 0 h 3233546"/>
                  <a:gd name="connsiteX23" fmla="*/ 0 w 3894010"/>
                  <a:gd name="connsiteY23" fmla="*/ 227648 h 3233546"/>
                  <a:gd name="connsiteX24" fmla="*/ 190500 w 3894010"/>
                  <a:gd name="connsiteY24" fmla="*/ 804862 h 3233546"/>
                  <a:gd name="connsiteX25" fmla="*/ 621221 w 3894010"/>
                  <a:gd name="connsiteY25" fmla="*/ 1133856 h 3233546"/>
                  <a:gd name="connsiteX26" fmla="*/ 621221 w 3894010"/>
                  <a:gd name="connsiteY26" fmla="*/ 1730312 h 3233546"/>
                  <a:gd name="connsiteX27" fmla="*/ 684276 w 3894010"/>
                  <a:gd name="connsiteY27" fmla="*/ 1804988 h 3233546"/>
                  <a:gd name="connsiteX28" fmla="*/ 684276 w 3894010"/>
                  <a:gd name="connsiteY28" fmla="*/ 2339531 h 3233546"/>
                  <a:gd name="connsiteX29" fmla="*/ 484346 w 3894010"/>
                  <a:gd name="connsiteY29" fmla="*/ 2822162 h 3233546"/>
                  <a:gd name="connsiteX30" fmla="*/ 462153 w 3894010"/>
                  <a:gd name="connsiteY30" fmla="*/ 2875883 h 3233546"/>
                  <a:gd name="connsiteX31" fmla="*/ 484346 w 3894010"/>
                  <a:gd name="connsiteY31" fmla="*/ 2929509 h 3233546"/>
                  <a:gd name="connsiteX32" fmla="*/ 699897 w 3894010"/>
                  <a:gd name="connsiteY32" fmla="*/ 3145060 h 3233546"/>
                  <a:gd name="connsiteX33" fmla="*/ 753523 w 3894010"/>
                  <a:gd name="connsiteY33" fmla="*/ 3167253 h 3233546"/>
                  <a:gd name="connsiteX34" fmla="*/ 807244 w 3894010"/>
                  <a:gd name="connsiteY34" fmla="*/ 3145060 h 3233546"/>
                  <a:gd name="connsiteX35" fmla="*/ 989076 w 3894010"/>
                  <a:gd name="connsiteY35" fmla="*/ 2908554 h 3233546"/>
                  <a:gd name="connsiteX36" fmla="*/ 989076 w 3894010"/>
                  <a:gd name="connsiteY36" fmla="*/ 3157633 h 3233546"/>
                  <a:gd name="connsiteX37" fmla="*/ 1064990 w 3894010"/>
                  <a:gd name="connsiteY37" fmla="*/ 3233547 h 3233546"/>
                  <a:gd name="connsiteX38" fmla="*/ 1370362 w 3894010"/>
                  <a:gd name="connsiteY38" fmla="*/ 3233547 h 3233546"/>
                  <a:gd name="connsiteX39" fmla="*/ 1446276 w 3894010"/>
                  <a:gd name="connsiteY39" fmla="*/ 3157633 h 3233546"/>
                  <a:gd name="connsiteX40" fmla="*/ 1446276 w 3894010"/>
                  <a:gd name="connsiteY40" fmla="*/ 2603564 h 3233546"/>
                  <a:gd name="connsiteX41" fmla="*/ 1370362 w 3894010"/>
                  <a:gd name="connsiteY41" fmla="*/ 2527649 h 3233546"/>
                  <a:gd name="connsiteX42" fmla="*/ 1294448 w 3894010"/>
                  <a:gd name="connsiteY42" fmla="*/ 2603564 h 3233546"/>
                  <a:gd name="connsiteX43" fmla="*/ 1294448 w 3894010"/>
                  <a:gd name="connsiteY43" fmla="*/ 3081718 h 3233546"/>
                  <a:gd name="connsiteX44" fmla="*/ 1140905 w 3894010"/>
                  <a:gd name="connsiteY44" fmla="*/ 3081718 h 3233546"/>
                  <a:gd name="connsiteX45" fmla="*/ 1140905 w 3894010"/>
                  <a:gd name="connsiteY45" fmla="*/ 2024634 h 3233546"/>
                  <a:gd name="connsiteX46" fmla="*/ 1064990 w 3894010"/>
                  <a:gd name="connsiteY46" fmla="*/ 1948720 h 3233546"/>
                  <a:gd name="connsiteX47" fmla="*/ 989076 w 3894010"/>
                  <a:gd name="connsiteY47" fmla="*/ 2024634 h 3233546"/>
                  <a:gd name="connsiteX48" fmla="*/ 989076 w 3894010"/>
                  <a:gd name="connsiteY48" fmla="*/ 2339531 h 3233546"/>
                  <a:gd name="connsiteX49" fmla="*/ 751523 w 3894010"/>
                  <a:gd name="connsiteY49" fmla="*/ 2981992 h 3233546"/>
                  <a:gd name="connsiteX50" fmla="*/ 642938 w 3894010"/>
                  <a:gd name="connsiteY50" fmla="*/ 2873407 h 3233546"/>
                  <a:gd name="connsiteX51" fmla="*/ 836009 w 3894010"/>
                  <a:gd name="connsiteY51" fmla="*/ 2339531 h 3233546"/>
                  <a:gd name="connsiteX52" fmla="*/ 836009 w 3894010"/>
                  <a:gd name="connsiteY52" fmla="*/ 1806131 h 3233546"/>
                  <a:gd name="connsiteX53" fmla="*/ 1294448 w 3894010"/>
                  <a:gd name="connsiteY53" fmla="*/ 1806131 h 3233546"/>
                  <a:gd name="connsiteX54" fmla="*/ 1294448 w 3894010"/>
                  <a:gd name="connsiteY54" fmla="*/ 2067116 h 3233546"/>
                  <a:gd name="connsiteX55" fmla="*/ 1370362 w 3894010"/>
                  <a:gd name="connsiteY55" fmla="*/ 2143030 h 3233546"/>
                  <a:gd name="connsiteX56" fmla="*/ 1446276 w 3894010"/>
                  <a:gd name="connsiteY56" fmla="*/ 2067116 h 3233546"/>
                  <a:gd name="connsiteX57" fmla="*/ 1446276 w 3894010"/>
                  <a:gd name="connsiteY57" fmla="*/ 1803178 h 3233546"/>
                  <a:gd name="connsiteX58" fmla="*/ 1501712 w 3894010"/>
                  <a:gd name="connsiteY58" fmla="*/ 1730121 h 3233546"/>
                  <a:gd name="connsiteX59" fmla="*/ 1501712 w 3894010"/>
                  <a:gd name="connsiteY59" fmla="*/ 1153478 h 3233546"/>
                  <a:gd name="connsiteX60" fmla="*/ 1946434 w 3894010"/>
                  <a:gd name="connsiteY60" fmla="*/ 857250 h 3233546"/>
                  <a:gd name="connsiteX61" fmla="*/ 2392204 w 3894010"/>
                  <a:gd name="connsiteY61" fmla="*/ 1153478 h 3233546"/>
                  <a:gd name="connsiteX62" fmla="*/ 2392204 w 3894010"/>
                  <a:gd name="connsiteY62" fmla="*/ 1730121 h 3233546"/>
                  <a:gd name="connsiteX63" fmla="*/ 2447639 w 3894010"/>
                  <a:gd name="connsiteY63" fmla="*/ 1803178 h 3233546"/>
                  <a:gd name="connsiteX64" fmla="*/ 2447639 w 3894010"/>
                  <a:gd name="connsiteY64" fmla="*/ 3157538 h 3233546"/>
                  <a:gd name="connsiteX65" fmla="*/ 2523554 w 3894010"/>
                  <a:gd name="connsiteY65" fmla="*/ 3233452 h 3233546"/>
                  <a:gd name="connsiteX66" fmla="*/ 2828925 w 3894010"/>
                  <a:gd name="connsiteY66" fmla="*/ 3233452 h 3233546"/>
                  <a:gd name="connsiteX67" fmla="*/ 2904839 w 3894010"/>
                  <a:gd name="connsiteY67" fmla="*/ 3157538 h 3233546"/>
                  <a:gd name="connsiteX68" fmla="*/ 2904839 w 3894010"/>
                  <a:gd name="connsiteY68" fmla="*/ 2908459 h 3233546"/>
                  <a:gd name="connsiteX69" fmla="*/ 3086672 w 3894010"/>
                  <a:gd name="connsiteY69" fmla="*/ 3144965 h 3233546"/>
                  <a:gd name="connsiteX70" fmla="*/ 3140297 w 3894010"/>
                  <a:gd name="connsiteY70" fmla="*/ 3167158 h 3233546"/>
                  <a:gd name="connsiteX71" fmla="*/ 3194018 w 3894010"/>
                  <a:gd name="connsiteY71" fmla="*/ 3144965 h 3233546"/>
                  <a:gd name="connsiteX72" fmla="*/ 3409569 w 3894010"/>
                  <a:gd name="connsiteY72" fmla="*/ 2929414 h 3233546"/>
                  <a:gd name="connsiteX73" fmla="*/ 3431762 w 3894010"/>
                  <a:gd name="connsiteY73" fmla="*/ 2875788 h 3233546"/>
                  <a:gd name="connsiteX74" fmla="*/ 3409569 w 3894010"/>
                  <a:gd name="connsiteY74" fmla="*/ 2822067 h 3233546"/>
                  <a:gd name="connsiteX75" fmla="*/ 3209639 w 3894010"/>
                  <a:gd name="connsiteY75" fmla="*/ 2339435 h 3233546"/>
                  <a:gd name="connsiteX76" fmla="*/ 3209639 w 3894010"/>
                  <a:gd name="connsiteY76" fmla="*/ 1804892 h 3233546"/>
                  <a:gd name="connsiteX77" fmla="*/ 3272695 w 3894010"/>
                  <a:gd name="connsiteY77" fmla="*/ 1730216 h 3233546"/>
                  <a:gd name="connsiteX78" fmla="*/ 3272695 w 3894010"/>
                  <a:gd name="connsiteY78" fmla="*/ 1559909 h 3233546"/>
                  <a:gd name="connsiteX79" fmla="*/ 3196781 w 3894010"/>
                  <a:gd name="connsiteY79" fmla="*/ 1483995 h 3233546"/>
                  <a:gd name="connsiteX80" fmla="*/ 3120866 w 3894010"/>
                  <a:gd name="connsiteY80" fmla="*/ 1559909 h 3233546"/>
                  <a:gd name="connsiteX81" fmla="*/ 3120866 w 3894010"/>
                  <a:gd name="connsiteY81" fmla="*/ 1654397 h 3233546"/>
                  <a:gd name="connsiteX82" fmla="*/ 2544032 w 3894010"/>
                  <a:gd name="connsiteY82" fmla="*/ 1654397 h 3233546"/>
                  <a:gd name="connsiteX83" fmla="*/ 2544032 w 3894010"/>
                  <a:gd name="connsiteY83" fmla="*/ 1096328 h 3233546"/>
                  <a:gd name="connsiteX84" fmla="*/ 2486692 w 3894010"/>
                  <a:gd name="connsiteY84" fmla="*/ 1022699 h 3233546"/>
                  <a:gd name="connsiteX85" fmla="*/ 1866900 w 3894010"/>
                  <a:gd name="connsiteY85" fmla="*/ 227648 h 3233546"/>
                  <a:gd name="connsiteX86" fmla="*/ 1942814 w 3894010"/>
                  <a:gd name="connsiteY86" fmla="*/ 151733 h 3233546"/>
                  <a:gd name="connsiteX87" fmla="*/ 2018729 w 3894010"/>
                  <a:gd name="connsiteY87" fmla="*/ 227648 h 3233546"/>
                  <a:gd name="connsiteX88" fmla="*/ 2686622 w 3894010"/>
                  <a:gd name="connsiteY88" fmla="*/ 895540 h 3233546"/>
                  <a:gd name="connsiteX89" fmla="*/ 2794445 w 3894010"/>
                  <a:gd name="connsiteY89" fmla="*/ 895540 h 3233546"/>
                  <a:gd name="connsiteX90" fmla="*/ 2829592 w 3894010"/>
                  <a:gd name="connsiteY90" fmla="*/ 895540 h 3233546"/>
                  <a:gd name="connsiteX91" fmla="*/ 2922461 w 3894010"/>
                  <a:gd name="connsiteY91" fmla="*/ 895540 h 3233546"/>
                  <a:gd name="connsiteX92" fmla="*/ 3590354 w 3894010"/>
                  <a:gd name="connsiteY92" fmla="*/ 227648 h 3233546"/>
                  <a:gd name="connsiteX93" fmla="*/ 3666268 w 3894010"/>
                  <a:gd name="connsiteY93" fmla="*/ 151733 h 3233546"/>
                  <a:gd name="connsiteX94" fmla="*/ 3742182 w 3894010"/>
                  <a:gd name="connsiteY94" fmla="*/ 227648 h 3233546"/>
                  <a:gd name="connsiteX95" fmla="*/ 3173540 w 3894010"/>
                  <a:gd name="connsiteY95" fmla="*/ 1008031 h 3233546"/>
                  <a:gd name="connsiteX96" fmla="*/ 3120962 w 3894010"/>
                  <a:gd name="connsiteY96" fmla="*/ 1080230 h 3233546"/>
                  <a:gd name="connsiteX97" fmla="*/ 3120962 w 3894010"/>
                  <a:gd name="connsiteY97" fmla="*/ 1112044 h 3233546"/>
                  <a:gd name="connsiteX98" fmla="*/ 3196876 w 3894010"/>
                  <a:gd name="connsiteY98" fmla="*/ 1187958 h 3233546"/>
                  <a:gd name="connsiteX99" fmla="*/ 3269171 w 3894010"/>
                  <a:gd name="connsiteY99" fmla="*/ 1135190 h 3233546"/>
                  <a:gd name="connsiteX100" fmla="*/ 3703511 w 3894010"/>
                  <a:gd name="connsiteY100" fmla="*/ 804862 h 3233546"/>
                  <a:gd name="connsiteX101" fmla="*/ 3894011 w 3894010"/>
                  <a:gd name="connsiteY101" fmla="*/ 227648 h 3233546"/>
                  <a:gd name="connsiteX102" fmla="*/ 3666173 w 3894010"/>
                  <a:gd name="connsiteY102" fmla="*/ 0 h 3233546"/>
                  <a:gd name="connsiteX103" fmla="*/ 3250883 w 3894010"/>
                  <a:gd name="connsiteY103" fmla="*/ 2873407 h 3233546"/>
                  <a:gd name="connsiteX104" fmla="*/ 3142298 w 3894010"/>
                  <a:gd name="connsiteY104" fmla="*/ 2981992 h 3233546"/>
                  <a:gd name="connsiteX105" fmla="*/ 2904744 w 3894010"/>
                  <a:gd name="connsiteY105" fmla="*/ 2339531 h 3233546"/>
                  <a:gd name="connsiteX106" fmla="*/ 2904744 w 3894010"/>
                  <a:gd name="connsiteY106" fmla="*/ 2024634 h 3233546"/>
                  <a:gd name="connsiteX107" fmla="*/ 2828830 w 3894010"/>
                  <a:gd name="connsiteY107" fmla="*/ 1948720 h 3233546"/>
                  <a:gd name="connsiteX108" fmla="*/ 2752916 w 3894010"/>
                  <a:gd name="connsiteY108" fmla="*/ 2024634 h 3233546"/>
                  <a:gd name="connsiteX109" fmla="*/ 2752916 w 3894010"/>
                  <a:gd name="connsiteY109" fmla="*/ 3081623 h 3233546"/>
                  <a:gd name="connsiteX110" fmla="*/ 2599373 w 3894010"/>
                  <a:gd name="connsiteY110" fmla="*/ 3081623 h 3233546"/>
                  <a:gd name="connsiteX111" fmla="*/ 2599373 w 3894010"/>
                  <a:gd name="connsiteY111" fmla="*/ 1806131 h 3233546"/>
                  <a:gd name="connsiteX112" fmla="*/ 3057811 w 3894010"/>
                  <a:gd name="connsiteY112" fmla="*/ 1806131 h 3233546"/>
                  <a:gd name="connsiteX113" fmla="*/ 3057811 w 3894010"/>
                  <a:gd name="connsiteY113" fmla="*/ 2339531 h 3233546"/>
                  <a:gd name="connsiteX114" fmla="*/ 3250883 w 3894010"/>
                  <a:gd name="connsiteY114" fmla="*/ 2873407 h 3233546"/>
                  <a:gd name="connsiteX115" fmla="*/ 906590 w 3894010"/>
                  <a:gd name="connsiteY115" fmla="*/ 537401 h 3233546"/>
                  <a:gd name="connsiteX116" fmla="*/ 1069658 w 3894010"/>
                  <a:gd name="connsiteY116" fmla="*/ 374332 h 3233546"/>
                  <a:gd name="connsiteX117" fmla="*/ 1232726 w 3894010"/>
                  <a:gd name="connsiteY117" fmla="*/ 537401 h 3233546"/>
                  <a:gd name="connsiteX118" fmla="*/ 1232726 w 3894010"/>
                  <a:gd name="connsiteY118" fmla="*/ 580835 h 3233546"/>
                  <a:gd name="connsiteX119" fmla="*/ 1072325 w 3894010"/>
                  <a:gd name="connsiteY119" fmla="*/ 743712 h 3233546"/>
                  <a:gd name="connsiteX120" fmla="*/ 1067086 w 3894010"/>
                  <a:gd name="connsiteY120" fmla="*/ 743712 h 3233546"/>
                  <a:gd name="connsiteX121" fmla="*/ 906685 w 3894010"/>
                  <a:gd name="connsiteY121" fmla="*/ 580835 h 3233546"/>
                  <a:gd name="connsiteX122" fmla="*/ 906590 w 3894010"/>
                  <a:gd name="connsiteY122" fmla="*/ 537401 h 3233546"/>
                  <a:gd name="connsiteX123" fmla="*/ 906590 w 3894010"/>
                  <a:gd name="connsiteY123" fmla="*/ 537401 h 3233546"/>
                  <a:gd name="connsiteX124" fmla="*/ 1349883 w 3894010"/>
                  <a:gd name="connsiteY124" fmla="*/ 1096328 h 3233546"/>
                  <a:gd name="connsiteX125" fmla="*/ 1349883 w 3894010"/>
                  <a:gd name="connsiteY125" fmla="*/ 1654397 h 3233546"/>
                  <a:gd name="connsiteX126" fmla="*/ 773049 w 3894010"/>
                  <a:gd name="connsiteY126" fmla="*/ 1654397 h 3233546"/>
                  <a:gd name="connsiteX127" fmla="*/ 773049 w 3894010"/>
                  <a:gd name="connsiteY127" fmla="*/ 1080325 h 3233546"/>
                  <a:gd name="connsiteX128" fmla="*/ 720471 w 3894010"/>
                  <a:gd name="connsiteY128" fmla="*/ 1008126 h 3233546"/>
                  <a:gd name="connsiteX129" fmla="*/ 151829 w 3894010"/>
                  <a:gd name="connsiteY129" fmla="*/ 227838 h 3233546"/>
                  <a:gd name="connsiteX130" fmla="*/ 227743 w 3894010"/>
                  <a:gd name="connsiteY130" fmla="*/ 151924 h 3233546"/>
                  <a:gd name="connsiteX131" fmla="*/ 303657 w 3894010"/>
                  <a:gd name="connsiteY131" fmla="*/ 227838 h 3233546"/>
                  <a:gd name="connsiteX132" fmla="*/ 971550 w 3894010"/>
                  <a:gd name="connsiteY132" fmla="*/ 895731 h 3233546"/>
                  <a:gd name="connsiteX133" fmla="*/ 1064133 w 3894010"/>
                  <a:gd name="connsiteY133" fmla="*/ 895731 h 3233546"/>
                  <a:gd name="connsiteX134" fmla="*/ 1099185 w 3894010"/>
                  <a:gd name="connsiteY134" fmla="*/ 895731 h 3233546"/>
                  <a:gd name="connsiteX135" fmla="*/ 1207389 w 3894010"/>
                  <a:gd name="connsiteY135" fmla="*/ 895731 h 3233546"/>
                  <a:gd name="connsiteX136" fmla="*/ 1640681 w 3894010"/>
                  <a:gd name="connsiteY136" fmla="*/ 735711 h 3233546"/>
                  <a:gd name="connsiteX137" fmla="*/ 1778413 w 3894010"/>
                  <a:gd name="connsiteY137" fmla="*/ 573405 h 3233546"/>
                  <a:gd name="connsiteX138" fmla="*/ 1854708 w 3894010"/>
                  <a:gd name="connsiteY138" fmla="*/ 729901 h 3233546"/>
                  <a:gd name="connsiteX139" fmla="*/ 1407319 w 3894010"/>
                  <a:gd name="connsiteY139" fmla="*/ 1022890 h 3233546"/>
                  <a:gd name="connsiteX140" fmla="*/ 1349883 w 3894010"/>
                  <a:gd name="connsiteY140" fmla="*/ 1096328 h 3233546"/>
                  <a:gd name="connsiteX141" fmla="*/ 2661190 w 3894010"/>
                  <a:gd name="connsiteY141" fmla="*/ 537401 h 3233546"/>
                  <a:gd name="connsiteX142" fmla="*/ 2824258 w 3894010"/>
                  <a:gd name="connsiteY142" fmla="*/ 374332 h 3233546"/>
                  <a:gd name="connsiteX143" fmla="*/ 2987326 w 3894010"/>
                  <a:gd name="connsiteY143" fmla="*/ 537401 h 3233546"/>
                  <a:gd name="connsiteX144" fmla="*/ 2987326 w 3894010"/>
                  <a:gd name="connsiteY144" fmla="*/ 580835 h 3233546"/>
                  <a:gd name="connsiteX145" fmla="*/ 2826925 w 3894010"/>
                  <a:gd name="connsiteY145" fmla="*/ 743712 h 3233546"/>
                  <a:gd name="connsiteX146" fmla="*/ 2821686 w 3894010"/>
                  <a:gd name="connsiteY146" fmla="*/ 743712 h 3233546"/>
                  <a:gd name="connsiteX147" fmla="*/ 2661285 w 3894010"/>
                  <a:gd name="connsiteY147" fmla="*/ 580835 h 3233546"/>
                  <a:gd name="connsiteX148" fmla="*/ 2661190 w 3894010"/>
                  <a:gd name="connsiteY148" fmla="*/ 537401 h 3233546"/>
                  <a:gd name="connsiteX149" fmla="*/ 2661190 w 3894010"/>
                  <a:gd name="connsiteY149" fmla="*/ 537401 h 32335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</a:cxnLst>
                <a:rect l="l" t="t" r="r" b="b"/>
                <a:pathLst>
                  <a:path w="3894010" h="3233546">
                    <a:moveTo>
                      <a:pt x="3666173" y="0"/>
                    </a:moveTo>
                    <a:cubicBezTo>
                      <a:pt x="3540633" y="0"/>
                      <a:pt x="3438525" y="102203"/>
                      <a:pt x="3438525" y="227743"/>
                    </a:cubicBezTo>
                    <a:cubicBezTo>
                      <a:pt x="3438525" y="445198"/>
                      <a:pt x="3303270" y="631507"/>
                      <a:pt x="3112580" y="707422"/>
                    </a:cubicBezTo>
                    <a:cubicBezTo>
                      <a:pt x="3129629" y="668655"/>
                      <a:pt x="3139154" y="625888"/>
                      <a:pt x="3139154" y="580930"/>
                    </a:cubicBezTo>
                    <a:lnTo>
                      <a:pt x="3139154" y="537496"/>
                    </a:lnTo>
                    <a:cubicBezTo>
                      <a:pt x="3139154" y="363855"/>
                      <a:pt x="2997899" y="222694"/>
                      <a:pt x="2824353" y="222694"/>
                    </a:cubicBezTo>
                    <a:cubicBezTo>
                      <a:pt x="2650808" y="222694"/>
                      <a:pt x="2509552" y="363950"/>
                      <a:pt x="2509552" y="537496"/>
                    </a:cubicBezTo>
                    <a:lnTo>
                      <a:pt x="2509552" y="580930"/>
                    </a:lnTo>
                    <a:cubicBezTo>
                      <a:pt x="2509552" y="632270"/>
                      <a:pt x="2522030" y="680752"/>
                      <a:pt x="2543842" y="723614"/>
                    </a:cubicBezTo>
                    <a:cubicBezTo>
                      <a:pt x="2328577" y="661511"/>
                      <a:pt x="2170557" y="462820"/>
                      <a:pt x="2170557" y="227743"/>
                    </a:cubicBezTo>
                    <a:cubicBezTo>
                      <a:pt x="2170557" y="102203"/>
                      <a:pt x="2068354" y="0"/>
                      <a:pt x="1942814" y="0"/>
                    </a:cubicBezTo>
                    <a:cubicBezTo>
                      <a:pt x="1817275" y="0"/>
                      <a:pt x="1715072" y="102203"/>
                      <a:pt x="1715072" y="227743"/>
                    </a:cubicBezTo>
                    <a:cubicBezTo>
                      <a:pt x="1715072" y="253746"/>
                      <a:pt x="1716119" y="279559"/>
                      <a:pt x="1718120" y="305181"/>
                    </a:cubicBezTo>
                    <a:cubicBezTo>
                      <a:pt x="1717358" y="307943"/>
                      <a:pt x="1716596" y="310801"/>
                      <a:pt x="1716119" y="313753"/>
                    </a:cubicBezTo>
                    <a:cubicBezTo>
                      <a:pt x="1682306" y="514350"/>
                      <a:pt x="1537145" y="670560"/>
                      <a:pt x="1349978" y="723900"/>
                    </a:cubicBezTo>
                    <a:cubicBezTo>
                      <a:pt x="1371981" y="680942"/>
                      <a:pt x="1384459" y="632365"/>
                      <a:pt x="1384459" y="580930"/>
                    </a:cubicBezTo>
                    <a:lnTo>
                      <a:pt x="1384459" y="537496"/>
                    </a:lnTo>
                    <a:cubicBezTo>
                      <a:pt x="1384459" y="363855"/>
                      <a:pt x="1243203" y="222694"/>
                      <a:pt x="1069658" y="222694"/>
                    </a:cubicBezTo>
                    <a:cubicBezTo>
                      <a:pt x="896112" y="222694"/>
                      <a:pt x="754856" y="363950"/>
                      <a:pt x="754856" y="537496"/>
                    </a:cubicBezTo>
                    <a:lnTo>
                      <a:pt x="754856" y="580930"/>
                    </a:lnTo>
                    <a:cubicBezTo>
                      <a:pt x="754856" y="625888"/>
                      <a:pt x="764381" y="668655"/>
                      <a:pt x="781431" y="707422"/>
                    </a:cubicBezTo>
                    <a:cubicBezTo>
                      <a:pt x="590741" y="631507"/>
                      <a:pt x="455486" y="445198"/>
                      <a:pt x="455486" y="227743"/>
                    </a:cubicBezTo>
                    <a:cubicBezTo>
                      <a:pt x="455486" y="102203"/>
                      <a:pt x="353378" y="0"/>
                      <a:pt x="227838" y="0"/>
                    </a:cubicBezTo>
                    <a:cubicBezTo>
                      <a:pt x="102108" y="0"/>
                      <a:pt x="0" y="102108"/>
                      <a:pt x="0" y="227648"/>
                    </a:cubicBezTo>
                    <a:cubicBezTo>
                      <a:pt x="0" y="437102"/>
                      <a:pt x="65913" y="636651"/>
                      <a:pt x="190500" y="804862"/>
                    </a:cubicBezTo>
                    <a:cubicBezTo>
                      <a:pt x="301466" y="954595"/>
                      <a:pt x="449485" y="1067467"/>
                      <a:pt x="621221" y="1133856"/>
                    </a:cubicBezTo>
                    <a:lnTo>
                      <a:pt x="621221" y="1730312"/>
                    </a:lnTo>
                    <a:cubicBezTo>
                      <a:pt x="621221" y="1767840"/>
                      <a:pt x="648462" y="1798891"/>
                      <a:pt x="684276" y="1804988"/>
                    </a:cubicBezTo>
                    <a:lnTo>
                      <a:pt x="684276" y="2339531"/>
                    </a:lnTo>
                    <a:cubicBezTo>
                      <a:pt x="684276" y="2521839"/>
                      <a:pt x="613315" y="2693289"/>
                      <a:pt x="484346" y="2822162"/>
                    </a:cubicBezTo>
                    <a:cubicBezTo>
                      <a:pt x="470154" y="2836355"/>
                      <a:pt x="462153" y="2855690"/>
                      <a:pt x="462153" y="2875883"/>
                    </a:cubicBezTo>
                    <a:cubicBezTo>
                      <a:pt x="462153" y="2895981"/>
                      <a:pt x="470154" y="2915317"/>
                      <a:pt x="484346" y="2929509"/>
                    </a:cubicBezTo>
                    <a:lnTo>
                      <a:pt x="699897" y="3145060"/>
                    </a:lnTo>
                    <a:cubicBezTo>
                      <a:pt x="714756" y="3159919"/>
                      <a:pt x="734092" y="3167253"/>
                      <a:pt x="753523" y="3167253"/>
                    </a:cubicBezTo>
                    <a:cubicBezTo>
                      <a:pt x="772954" y="3167253"/>
                      <a:pt x="792385" y="3159824"/>
                      <a:pt x="807244" y="3145060"/>
                    </a:cubicBezTo>
                    <a:cubicBezTo>
                      <a:pt x="878872" y="3073432"/>
                      <a:pt x="939641" y="2993898"/>
                      <a:pt x="989076" y="2908554"/>
                    </a:cubicBezTo>
                    <a:lnTo>
                      <a:pt x="989076" y="3157633"/>
                    </a:lnTo>
                    <a:cubicBezTo>
                      <a:pt x="989076" y="3199543"/>
                      <a:pt x="1023080" y="3233547"/>
                      <a:pt x="1064990" y="3233547"/>
                    </a:cubicBezTo>
                    <a:lnTo>
                      <a:pt x="1370362" y="3233547"/>
                    </a:lnTo>
                    <a:cubicBezTo>
                      <a:pt x="1412272" y="3233547"/>
                      <a:pt x="1446276" y="3199543"/>
                      <a:pt x="1446276" y="3157633"/>
                    </a:cubicBezTo>
                    <a:lnTo>
                      <a:pt x="1446276" y="2603564"/>
                    </a:lnTo>
                    <a:cubicBezTo>
                      <a:pt x="1446276" y="2561654"/>
                      <a:pt x="1412272" y="2527649"/>
                      <a:pt x="1370362" y="2527649"/>
                    </a:cubicBezTo>
                    <a:cubicBezTo>
                      <a:pt x="1328452" y="2527649"/>
                      <a:pt x="1294448" y="2561654"/>
                      <a:pt x="1294448" y="2603564"/>
                    </a:cubicBezTo>
                    <a:lnTo>
                      <a:pt x="1294448" y="3081718"/>
                    </a:lnTo>
                    <a:lnTo>
                      <a:pt x="1140905" y="3081718"/>
                    </a:lnTo>
                    <a:lnTo>
                      <a:pt x="1140905" y="2024634"/>
                    </a:lnTo>
                    <a:cubicBezTo>
                      <a:pt x="1140905" y="1982724"/>
                      <a:pt x="1106900" y="1948720"/>
                      <a:pt x="1064990" y="1948720"/>
                    </a:cubicBezTo>
                    <a:cubicBezTo>
                      <a:pt x="1023080" y="1948720"/>
                      <a:pt x="989076" y="1982724"/>
                      <a:pt x="989076" y="2024634"/>
                    </a:cubicBezTo>
                    <a:lnTo>
                      <a:pt x="989076" y="2339531"/>
                    </a:lnTo>
                    <a:cubicBezTo>
                      <a:pt x="989076" y="2577846"/>
                      <a:pt x="905256" y="2803208"/>
                      <a:pt x="751523" y="2981992"/>
                    </a:cubicBezTo>
                    <a:lnTo>
                      <a:pt x="642938" y="2873407"/>
                    </a:lnTo>
                    <a:cubicBezTo>
                      <a:pt x="768001" y="2723769"/>
                      <a:pt x="836009" y="2536889"/>
                      <a:pt x="836009" y="2339531"/>
                    </a:cubicBezTo>
                    <a:lnTo>
                      <a:pt x="836009" y="1806131"/>
                    </a:lnTo>
                    <a:lnTo>
                      <a:pt x="1294448" y="1806131"/>
                    </a:lnTo>
                    <a:lnTo>
                      <a:pt x="1294448" y="2067116"/>
                    </a:lnTo>
                    <a:cubicBezTo>
                      <a:pt x="1294448" y="2109026"/>
                      <a:pt x="1328452" y="2143030"/>
                      <a:pt x="1370362" y="2143030"/>
                    </a:cubicBezTo>
                    <a:cubicBezTo>
                      <a:pt x="1412272" y="2143030"/>
                      <a:pt x="1446276" y="2109026"/>
                      <a:pt x="1446276" y="2067116"/>
                    </a:cubicBezTo>
                    <a:lnTo>
                      <a:pt x="1446276" y="1803178"/>
                    </a:lnTo>
                    <a:cubicBezTo>
                      <a:pt x="1478280" y="1794224"/>
                      <a:pt x="1501712" y="1764983"/>
                      <a:pt x="1501712" y="1730121"/>
                    </a:cubicBezTo>
                    <a:lnTo>
                      <a:pt x="1501712" y="1153478"/>
                    </a:lnTo>
                    <a:cubicBezTo>
                      <a:pt x="1674305" y="1098518"/>
                      <a:pt x="1828419" y="995648"/>
                      <a:pt x="1946434" y="857250"/>
                    </a:cubicBezTo>
                    <a:cubicBezTo>
                      <a:pt x="2061782" y="992886"/>
                      <a:pt x="2214658" y="1097185"/>
                      <a:pt x="2392204" y="1153478"/>
                    </a:cubicBezTo>
                    <a:lnTo>
                      <a:pt x="2392204" y="1730121"/>
                    </a:lnTo>
                    <a:cubicBezTo>
                      <a:pt x="2392204" y="1764983"/>
                      <a:pt x="2415635" y="1794224"/>
                      <a:pt x="2447639" y="1803178"/>
                    </a:cubicBezTo>
                    <a:lnTo>
                      <a:pt x="2447639" y="3157538"/>
                    </a:lnTo>
                    <a:cubicBezTo>
                      <a:pt x="2447639" y="3199448"/>
                      <a:pt x="2481644" y="3233452"/>
                      <a:pt x="2523554" y="3233452"/>
                    </a:cubicBezTo>
                    <a:lnTo>
                      <a:pt x="2828925" y="3233452"/>
                    </a:lnTo>
                    <a:cubicBezTo>
                      <a:pt x="2870835" y="3233452"/>
                      <a:pt x="2904839" y="3199448"/>
                      <a:pt x="2904839" y="3157538"/>
                    </a:cubicBezTo>
                    <a:lnTo>
                      <a:pt x="2904839" y="2908459"/>
                    </a:lnTo>
                    <a:cubicBezTo>
                      <a:pt x="2954274" y="2993898"/>
                      <a:pt x="3015044" y="3073337"/>
                      <a:pt x="3086672" y="3144965"/>
                    </a:cubicBezTo>
                    <a:cubicBezTo>
                      <a:pt x="3101531" y="3159824"/>
                      <a:pt x="3120962" y="3167158"/>
                      <a:pt x="3140297" y="3167158"/>
                    </a:cubicBezTo>
                    <a:cubicBezTo>
                      <a:pt x="3159728" y="3167158"/>
                      <a:pt x="3179159" y="3159728"/>
                      <a:pt x="3194018" y="3144965"/>
                    </a:cubicBezTo>
                    <a:lnTo>
                      <a:pt x="3409569" y="2929414"/>
                    </a:lnTo>
                    <a:cubicBezTo>
                      <a:pt x="3423761" y="2915222"/>
                      <a:pt x="3431762" y="2895886"/>
                      <a:pt x="3431762" y="2875788"/>
                    </a:cubicBezTo>
                    <a:cubicBezTo>
                      <a:pt x="3431762" y="2855690"/>
                      <a:pt x="3423761" y="2836355"/>
                      <a:pt x="3409569" y="2822067"/>
                    </a:cubicBezTo>
                    <a:cubicBezTo>
                      <a:pt x="3280601" y="2693194"/>
                      <a:pt x="3209639" y="2521744"/>
                      <a:pt x="3209639" y="2339435"/>
                    </a:cubicBezTo>
                    <a:lnTo>
                      <a:pt x="3209639" y="1804892"/>
                    </a:lnTo>
                    <a:cubicBezTo>
                      <a:pt x="3245453" y="1798796"/>
                      <a:pt x="3272695" y="1767650"/>
                      <a:pt x="3272695" y="1730216"/>
                    </a:cubicBezTo>
                    <a:lnTo>
                      <a:pt x="3272695" y="1559909"/>
                    </a:lnTo>
                    <a:cubicBezTo>
                      <a:pt x="3272695" y="1517999"/>
                      <a:pt x="3238691" y="1483995"/>
                      <a:pt x="3196781" y="1483995"/>
                    </a:cubicBezTo>
                    <a:cubicBezTo>
                      <a:pt x="3154871" y="1483995"/>
                      <a:pt x="3120866" y="1517999"/>
                      <a:pt x="3120866" y="1559909"/>
                    </a:cubicBezTo>
                    <a:lnTo>
                      <a:pt x="3120866" y="1654397"/>
                    </a:lnTo>
                    <a:lnTo>
                      <a:pt x="2544032" y="1654397"/>
                    </a:lnTo>
                    <a:lnTo>
                      <a:pt x="2544032" y="1096328"/>
                    </a:lnTo>
                    <a:cubicBezTo>
                      <a:pt x="2544032" y="1061561"/>
                      <a:pt x="2520410" y="1031177"/>
                      <a:pt x="2486692" y="1022699"/>
                    </a:cubicBezTo>
                    <a:cubicBezTo>
                      <a:pt x="2121789" y="930878"/>
                      <a:pt x="1866900" y="603980"/>
                      <a:pt x="1866900" y="227648"/>
                    </a:cubicBezTo>
                    <a:cubicBezTo>
                      <a:pt x="1866900" y="185833"/>
                      <a:pt x="1900904" y="151733"/>
                      <a:pt x="1942814" y="151733"/>
                    </a:cubicBezTo>
                    <a:cubicBezTo>
                      <a:pt x="1984724" y="151733"/>
                      <a:pt x="2018729" y="185833"/>
                      <a:pt x="2018729" y="227648"/>
                    </a:cubicBezTo>
                    <a:cubicBezTo>
                      <a:pt x="2018729" y="595979"/>
                      <a:pt x="2318385" y="895540"/>
                      <a:pt x="2686622" y="895540"/>
                    </a:cubicBezTo>
                    <a:lnTo>
                      <a:pt x="2794445" y="895540"/>
                    </a:lnTo>
                    <a:cubicBezTo>
                      <a:pt x="2806160" y="895922"/>
                      <a:pt x="2817876" y="895731"/>
                      <a:pt x="2829592" y="895540"/>
                    </a:cubicBezTo>
                    <a:lnTo>
                      <a:pt x="2922461" y="895540"/>
                    </a:lnTo>
                    <a:cubicBezTo>
                      <a:pt x="3290792" y="895540"/>
                      <a:pt x="3590354" y="595884"/>
                      <a:pt x="3590354" y="227648"/>
                    </a:cubicBezTo>
                    <a:cubicBezTo>
                      <a:pt x="3590354" y="185833"/>
                      <a:pt x="3624358" y="151733"/>
                      <a:pt x="3666268" y="151733"/>
                    </a:cubicBezTo>
                    <a:cubicBezTo>
                      <a:pt x="3708083" y="151733"/>
                      <a:pt x="3742182" y="185833"/>
                      <a:pt x="3742182" y="227648"/>
                    </a:cubicBezTo>
                    <a:cubicBezTo>
                      <a:pt x="3742182" y="584645"/>
                      <a:pt x="3513678" y="898303"/>
                      <a:pt x="3173540" y="1008031"/>
                    </a:cubicBezTo>
                    <a:cubicBezTo>
                      <a:pt x="3142203" y="1018127"/>
                      <a:pt x="3120962" y="1047274"/>
                      <a:pt x="3120962" y="1080230"/>
                    </a:cubicBezTo>
                    <a:lnTo>
                      <a:pt x="3120962" y="1112044"/>
                    </a:lnTo>
                    <a:cubicBezTo>
                      <a:pt x="3120962" y="1153954"/>
                      <a:pt x="3154966" y="1187958"/>
                      <a:pt x="3196876" y="1187958"/>
                    </a:cubicBezTo>
                    <a:cubicBezTo>
                      <a:pt x="3230785" y="1187958"/>
                      <a:pt x="3259455" y="1165765"/>
                      <a:pt x="3269171" y="1135190"/>
                    </a:cubicBezTo>
                    <a:cubicBezTo>
                      <a:pt x="3442430" y="1068991"/>
                      <a:pt x="3591782" y="955643"/>
                      <a:pt x="3703511" y="804862"/>
                    </a:cubicBezTo>
                    <a:cubicBezTo>
                      <a:pt x="3828193" y="636651"/>
                      <a:pt x="3894011" y="437007"/>
                      <a:pt x="3894011" y="227648"/>
                    </a:cubicBezTo>
                    <a:cubicBezTo>
                      <a:pt x="3893820" y="102108"/>
                      <a:pt x="3791712" y="0"/>
                      <a:pt x="3666173" y="0"/>
                    </a:cubicBezTo>
                    <a:close/>
                    <a:moveTo>
                      <a:pt x="3250883" y="2873407"/>
                    </a:moveTo>
                    <a:lnTo>
                      <a:pt x="3142298" y="2981992"/>
                    </a:lnTo>
                    <a:cubicBezTo>
                      <a:pt x="2988564" y="2803208"/>
                      <a:pt x="2904744" y="2577751"/>
                      <a:pt x="2904744" y="2339531"/>
                    </a:cubicBezTo>
                    <a:lnTo>
                      <a:pt x="2904744" y="2024634"/>
                    </a:lnTo>
                    <a:cubicBezTo>
                      <a:pt x="2904744" y="1982724"/>
                      <a:pt x="2870740" y="1948720"/>
                      <a:pt x="2828830" y="1948720"/>
                    </a:cubicBezTo>
                    <a:cubicBezTo>
                      <a:pt x="2786920" y="1948720"/>
                      <a:pt x="2752916" y="1982724"/>
                      <a:pt x="2752916" y="2024634"/>
                    </a:cubicBezTo>
                    <a:lnTo>
                      <a:pt x="2752916" y="3081623"/>
                    </a:lnTo>
                    <a:lnTo>
                      <a:pt x="2599373" y="3081623"/>
                    </a:lnTo>
                    <a:lnTo>
                      <a:pt x="2599373" y="1806131"/>
                    </a:lnTo>
                    <a:lnTo>
                      <a:pt x="3057811" y="1806131"/>
                    </a:lnTo>
                    <a:lnTo>
                      <a:pt x="3057811" y="2339531"/>
                    </a:lnTo>
                    <a:cubicBezTo>
                      <a:pt x="3057811" y="2536889"/>
                      <a:pt x="3125915" y="2723769"/>
                      <a:pt x="3250883" y="2873407"/>
                    </a:cubicBezTo>
                    <a:close/>
                    <a:moveTo>
                      <a:pt x="906590" y="537401"/>
                    </a:moveTo>
                    <a:cubicBezTo>
                      <a:pt x="906590" y="447484"/>
                      <a:pt x="979742" y="374332"/>
                      <a:pt x="1069658" y="374332"/>
                    </a:cubicBezTo>
                    <a:cubicBezTo>
                      <a:pt x="1159574" y="374332"/>
                      <a:pt x="1232726" y="447484"/>
                      <a:pt x="1232726" y="537401"/>
                    </a:cubicBezTo>
                    <a:lnTo>
                      <a:pt x="1232726" y="580835"/>
                    </a:lnTo>
                    <a:cubicBezTo>
                      <a:pt x="1232726" y="669893"/>
                      <a:pt x="1161002" y="742283"/>
                      <a:pt x="1072325" y="743712"/>
                    </a:cubicBezTo>
                    <a:lnTo>
                      <a:pt x="1067086" y="743712"/>
                    </a:lnTo>
                    <a:cubicBezTo>
                      <a:pt x="978408" y="742283"/>
                      <a:pt x="906685" y="669798"/>
                      <a:pt x="906685" y="580835"/>
                    </a:cubicBezTo>
                    <a:lnTo>
                      <a:pt x="906590" y="537401"/>
                    </a:lnTo>
                    <a:lnTo>
                      <a:pt x="906590" y="537401"/>
                    </a:lnTo>
                    <a:close/>
                    <a:moveTo>
                      <a:pt x="1349883" y="1096328"/>
                    </a:moveTo>
                    <a:lnTo>
                      <a:pt x="1349883" y="1654397"/>
                    </a:lnTo>
                    <a:lnTo>
                      <a:pt x="773049" y="1654397"/>
                    </a:lnTo>
                    <a:lnTo>
                      <a:pt x="773049" y="1080325"/>
                    </a:lnTo>
                    <a:cubicBezTo>
                      <a:pt x="773049" y="1047369"/>
                      <a:pt x="751808" y="1018223"/>
                      <a:pt x="720471" y="1008126"/>
                    </a:cubicBezTo>
                    <a:cubicBezTo>
                      <a:pt x="380333" y="898398"/>
                      <a:pt x="151829" y="584835"/>
                      <a:pt x="151829" y="227838"/>
                    </a:cubicBezTo>
                    <a:cubicBezTo>
                      <a:pt x="151829" y="186023"/>
                      <a:pt x="185833" y="151924"/>
                      <a:pt x="227743" y="151924"/>
                    </a:cubicBezTo>
                    <a:cubicBezTo>
                      <a:pt x="269558" y="151924"/>
                      <a:pt x="303657" y="185928"/>
                      <a:pt x="303657" y="227838"/>
                    </a:cubicBezTo>
                    <a:cubicBezTo>
                      <a:pt x="303657" y="596170"/>
                      <a:pt x="603218" y="895731"/>
                      <a:pt x="971550" y="895731"/>
                    </a:cubicBezTo>
                    <a:lnTo>
                      <a:pt x="1064133" y="895731"/>
                    </a:lnTo>
                    <a:cubicBezTo>
                      <a:pt x="1075849" y="895922"/>
                      <a:pt x="1087469" y="896207"/>
                      <a:pt x="1099185" y="895731"/>
                    </a:cubicBezTo>
                    <a:lnTo>
                      <a:pt x="1207389" y="895731"/>
                    </a:lnTo>
                    <a:cubicBezTo>
                      <a:pt x="1366076" y="895731"/>
                      <a:pt x="1519904" y="838867"/>
                      <a:pt x="1640681" y="735711"/>
                    </a:cubicBezTo>
                    <a:cubicBezTo>
                      <a:pt x="1695355" y="688943"/>
                      <a:pt x="1741646" y="633984"/>
                      <a:pt x="1778413" y="573405"/>
                    </a:cubicBezTo>
                    <a:cubicBezTo>
                      <a:pt x="1799177" y="627983"/>
                      <a:pt x="1824800" y="680275"/>
                      <a:pt x="1854708" y="729901"/>
                    </a:cubicBezTo>
                    <a:cubicBezTo>
                      <a:pt x="1742123" y="874776"/>
                      <a:pt x="1584389" y="978313"/>
                      <a:pt x="1407319" y="1022890"/>
                    </a:cubicBezTo>
                    <a:cubicBezTo>
                      <a:pt x="1373505" y="1031177"/>
                      <a:pt x="1349883" y="1061561"/>
                      <a:pt x="1349883" y="1096328"/>
                    </a:cubicBezTo>
                    <a:close/>
                    <a:moveTo>
                      <a:pt x="2661190" y="537401"/>
                    </a:moveTo>
                    <a:cubicBezTo>
                      <a:pt x="2661190" y="447484"/>
                      <a:pt x="2734342" y="374332"/>
                      <a:pt x="2824258" y="374332"/>
                    </a:cubicBezTo>
                    <a:cubicBezTo>
                      <a:pt x="2914174" y="374332"/>
                      <a:pt x="2987326" y="447484"/>
                      <a:pt x="2987326" y="537401"/>
                    </a:cubicBezTo>
                    <a:lnTo>
                      <a:pt x="2987326" y="580835"/>
                    </a:lnTo>
                    <a:cubicBezTo>
                      <a:pt x="2987326" y="669893"/>
                      <a:pt x="2915603" y="742283"/>
                      <a:pt x="2826925" y="743712"/>
                    </a:cubicBezTo>
                    <a:lnTo>
                      <a:pt x="2821686" y="743712"/>
                    </a:lnTo>
                    <a:cubicBezTo>
                      <a:pt x="2733008" y="742283"/>
                      <a:pt x="2661285" y="669798"/>
                      <a:pt x="2661285" y="580835"/>
                    </a:cubicBezTo>
                    <a:lnTo>
                      <a:pt x="2661190" y="537401"/>
                    </a:lnTo>
                    <a:lnTo>
                      <a:pt x="2661190" y="537401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52" name="Freihandform: Form 151">
                <a:extLst>
                  <a:ext uri="{FF2B5EF4-FFF2-40B4-BE49-F238E27FC236}">
                    <a16:creationId xmlns:a16="http://schemas.microsoft.com/office/drawing/2014/main" id="{A081A2B9-B226-437C-93BE-9D1EAB384691}"/>
                  </a:ext>
                </a:extLst>
              </p:cNvPr>
              <p:cNvSpPr/>
              <p:nvPr/>
            </p:nvSpPr>
            <p:spPr bwMode="gray">
              <a:xfrm>
                <a:off x="5441790" y="4402931"/>
                <a:ext cx="151828" cy="151828"/>
              </a:xfrm>
              <a:custGeom>
                <a:avLst/>
                <a:gdLst>
                  <a:gd name="connsiteX0" fmla="*/ 75914 w 151828"/>
                  <a:gd name="connsiteY0" fmla="*/ 0 h 151828"/>
                  <a:gd name="connsiteX1" fmla="*/ 22289 w 151828"/>
                  <a:gd name="connsiteY1" fmla="*/ 22288 h 151828"/>
                  <a:gd name="connsiteX2" fmla="*/ 0 w 151828"/>
                  <a:gd name="connsiteY2" fmla="*/ 75914 h 151828"/>
                  <a:gd name="connsiteX3" fmla="*/ 22289 w 151828"/>
                  <a:gd name="connsiteY3" fmla="*/ 129540 h 151828"/>
                  <a:gd name="connsiteX4" fmla="*/ 75914 w 151828"/>
                  <a:gd name="connsiteY4" fmla="*/ 151829 h 151828"/>
                  <a:gd name="connsiteX5" fmla="*/ 129635 w 151828"/>
                  <a:gd name="connsiteY5" fmla="*/ 129540 h 151828"/>
                  <a:gd name="connsiteX6" fmla="*/ 151829 w 151828"/>
                  <a:gd name="connsiteY6" fmla="*/ 75914 h 151828"/>
                  <a:gd name="connsiteX7" fmla="*/ 129635 w 151828"/>
                  <a:gd name="connsiteY7" fmla="*/ 22288 h 151828"/>
                  <a:gd name="connsiteX8" fmla="*/ 75914 w 151828"/>
                  <a:gd name="connsiteY8" fmla="*/ 0 h 15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1828" h="151828">
                    <a:moveTo>
                      <a:pt x="75914" y="0"/>
                    </a:moveTo>
                    <a:cubicBezTo>
                      <a:pt x="55912" y="0"/>
                      <a:pt x="36386" y="8096"/>
                      <a:pt x="22289" y="22288"/>
                    </a:cubicBezTo>
                    <a:cubicBezTo>
                      <a:pt x="8192" y="36386"/>
                      <a:pt x="0" y="56007"/>
                      <a:pt x="0" y="75914"/>
                    </a:cubicBezTo>
                    <a:cubicBezTo>
                      <a:pt x="0" y="95917"/>
                      <a:pt x="8096" y="115443"/>
                      <a:pt x="22289" y="129540"/>
                    </a:cubicBezTo>
                    <a:cubicBezTo>
                      <a:pt x="36386" y="143732"/>
                      <a:pt x="56007" y="151829"/>
                      <a:pt x="75914" y="151829"/>
                    </a:cubicBezTo>
                    <a:cubicBezTo>
                      <a:pt x="95917" y="151829"/>
                      <a:pt x="115443" y="143732"/>
                      <a:pt x="129635" y="129540"/>
                    </a:cubicBezTo>
                    <a:cubicBezTo>
                      <a:pt x="143732" y="115443"/>
                      <a:pt x="151829" y="95821"/>
                      <a:pt x="151829" y="75914"/>
                    </a:cubicBezTo>
                    <a:cubicBezTo>
                      <a:pt x="151829" y="55912"/>
                      <a:pt x="143732" y="36386"/>
                      <a:pt x="129635" y="22288"/>
                    </a:cubicBezTo>
                    <a:cubicBezTo>
                      <a:pt x="115443" y="8096"/>
                      <a:pt x="95917" y="0"/>
                      <a:pt x="75914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53" name="Freihandform: Form 152">
                <a:extLst>
                  <a:ext uri="{FF2B5EF4-FFF2-40B4-BE49-F238E27FC236}">
                    <a16:creationId xmlns:a16="http://schemas.microsoft.com/office/drawing/2014/main" id="{611E683E-F501-4C0E-93B0-DD8299166462}"/>
                  </a:ext>
                </a:extLst>
              </p:cNvPr>
              <p:cNvSpPr/>
              <p:nvPr/>
            </p:nvSpPr>
            <p:spPr bwMode="gray">
              <a:xfrm>
                <a:off x="7291735" y="1485900"/>
                <a:ext cx="151828" cy="246126"/>
              </a:xfrm>
              <a:custGeom>
                <a:avLst/>
                <a:gdLst>
                  <a:gd name="connsiteX0" fmla="*/ 75914 w 151828"/>
                  <a:gd name="connsiteY0" fmla="*/ 246126 h 246126"/>
                  <a:gd name="connsiteX1" fmla="*/ 151829 w 151828"/>
                  <a:gd name="connsiteY1" fmla="*/ 170212 h 246126"/>
                  <a:gd name="connsiteX2" fmla="*/ 151829 w 151828"/>
                  <a:gd name="connsiteY2" fmla="*/ 75914 h 246126"/>
                  <a:gd name="connsiteX3" fmla="*/ 75914 w 151828"/>
                  <a:gd name="connsiteY3" fmla="*/ 0 h 246126"/>
                  <a:gd name="connsiteX4" fmla="*/ 0 w 151828"/>
                  <a:gd name="connsiteY4" fmla="*/ 75914 h 246126"/>
                  <a:gd name="connsiteX5" fmla="*/ 0 w 151828"/>
                  <a:gd name="connsiteY5" fmla="*/ 170307 h 246126"/>
                  <a:gd name="connsiteX6" fmla="*/ 75914 w 151828"/>
                  <a:gd name="connsiteY6" fmla="*/ 246126 h 246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1828" h="246126">
                    <a:moveTo>
                      <a:pt x="75914" y="246126"/>
                    </a:moveTo>
                    <a:cubicBezTo>
                      <a:pt x="117824" y="246126"/>
                      <a:pt x="151829" y="212122"/>
                      <a:pt x="151829" y="170212"/>
                    </a:cubicBezTo>
                    <a:lnTo>
                      <a:pt x="151829" y="75914"/>
                    </a:lnTo>
                    <a:cubicBezTo>
                      <a:pt x="151829" y="34004"/>
                      <a:pt x="117824" y="0"/>
                      <a:pt x="75914" y="0"/>
                    </a:cubicBezTo>
                    <a:cubicBezTo>
                      <a:pt x="34004" y="0"/>
                      <a:pt x="0" y="34004"/>
                      <a:pt x="0" y="75914"/>
                    </a:cubicBezTo>
                    <a:lnTo>
                      <a:pt x="0" y="170307"/>
                    </a:lnTo>
                    <a:cubicBezTo>
                      <a:pt x="0" y="212122"/>
                      <a:pt x="34004" y="246126"/>
                      <a:pt x="75914" y="246126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54" name="Freihandform: Form 153">
                <a:extLst>
                  <a:ext uri="{FF2B5EF4-FFF2-40B4-BE49-F238E27FC236}">
                    <a16:creationId xmlns:a16="http://schemas.microsoft.com/office/drawing/2014/main" id="{8DA6BCB3-2D09-417D-A1B0-ECCD38F256F1}"/>
                  </a:ext>
                </a:extLst>
              </p:cNvPr>
              <p:cNvSpPr/>
              <p:nvPr/>
            </p:nvSpPr>
            <p:spPr bwMode="gray">
              <a:xfrm>
                <a:off x="7291735" y="1937956"/>
                <a:ext cx="151828" cy="246221"/>
              </a:xfrm>
              <a:custGeom>
                <a:avLst/>
                <a:gdLst>
                  <a:gd name="connsiteX0" fmla="*/ 75914 w 151828"/>
                  <a:gd name="connsiteY0" fmla="*/ 246221 h 246221"/>
                  <a:gd name="connsiteX1" fmla="*/ 151829 w 151828"/>
                  <a:gd name="connsiteY1" fmla="*/ 170307 h 246221"/>
                  <a:gd name="connsiteX2" fmla="*/ 151829 w 151828"/>
                  <a:gd name="connsiteY2" fmla="*/ 75914 h 246221"/>
                  <a:gd name="connsiteX3" fmla="*/ 75914 w 151828"/>
                  <a:gd name="connsiteY3" fmla="*/ 0 h 246221"/>
                  <a:gd name="connsiteX4" fmla="*/ 0 w 151828"/>
                  <a:gd name="connsiteY4" fmla="*/ 75914 h 246221"/>
                  <a:gd name="connsiteX5" fmla="*/ 0 w 151828"/>
                  <a:gd name="connsiteY5" fmla="*/ 170307 h 246221"/>
                  <a:gd name="connsiteX6" fmla="*/ 75914 w 151828"/>
                  <a:gd name="connsiteY6" fmla="*/ 246221 h 246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1828" h="246221">
                    <a:moveTo>
                      <a:pt x="75914" y="246221"/>
                    </a:moveTo>
                    <a:cubicBezTo>
                      <a:pt x="117824" y="246221"/>
                      <a:pt x="151829" y="212217"/>
                      <a:pt x="151829" y="170307"/>
                    </a:cubicBezTo>
                    <a:lnTo>
                      <a:pt x="151829" y="75914"/>
                    </a:lnTo>
                    <a:cubicBezTo>
                      <a:pt x="151829" y="34004"/>
                      <a:pt x="117824" y="0"/>
                      <a:pt x="75914" y="0"/>
                    </a:cubicBezTo>
                    <a:cubicBezTo>
                      <a:pt x="34004" y="0"/>
                      <a:pt x="0" y="34004"/>
                      <a:pt x="0" y="75914"/>
                    </a:cubicBezTo>
                    <a:lnTo>
                      <a:pt x="0" y="170307"/>
                    </a:lnTo>
                    <a:cubicBezTo>
                      <a:pt x="0" y="212217"/>
                      <a:pt x="34004" y="246221"/>
                      <a:pt x="75914" y="246221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55" name="Freihandform: Form 154">
                <a:extLst>
                  <a:ext uri="{FF2B5EF4-FFF2-40B4-BE49-F238E27FC236}">
                    <a16:creationId xmlns:a16="http://schemas.microsoft.com/office/drawing/2014/main" id="{726F3A7A-F102-490A-92CF-63CA61A49B4C}"/>
                  </a:ext>
                </a:extLst>
              </p:cNvPr>
              <p:cNvSpPr/>
              <p:nvPr/>
            </p:nvSpPr>
            <p:spPr bwMode="gray">
              <a:xfrm>
                <a:off x="7470615" y="1759077"/>
                <a:ext cx="246125" cy="151828"/>
              </a:xfrm>
              <a:custGeom>
                <a:avLst/>
                <a:gdLst>
                  <a:gd name="connsiteX0" fmla="*/ 75914 w 246125"/>
                  <a:gd name="connsiteY0" fmla="*/ 151828 h 151828"/>
                  <a:gd name="connsiteX1" fmla="*/ 170212 w 246125"/>
                  <a:gd name="connsiteY1" fmla="*/ 151828 h 151828"/>
                  <a:gd name="connsiteX2" fmla="*/ 246126 w 246125"/>
                  <a:gd name="connsiteY2" fmla="*/ 75914 h 151828"/>
                  <a:gd name="connsiteX3" fmla="*/ 170212 w 246125"/>
                  <a:gd name="connsiteY3" fmla="*/ 0 h 151828"/>
                  <a:gd name="connsiteX4" fmla="*/ 75914 w 246125"/>
                  <a:gd name="connsiteY4" fmla="*/ 0 h 151828"/>
                  <a:gd name="connsiteX5" fmla="*/ 0 w 246125"/>
                  <a:gd name="connsiteY5" fmla="*/ 75914 h 151828"/>
                  <a:gd name="connsiteX6" fmla="*/ 75914 w 246125"/>
                  <a:gd name="connsiteY6" fmla="*/ 151828 h 15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6125" h="151828">
                    <a:moveTo>
                      <a:pt x="75914" y="151828"/>
                    </a:moveTo>
                    <a:lnTo>
                      <a:pt x="170212" y="151828"/>
                    </a:lnTo>
                    <a:cubicBezTo>
                      <a:pt x="212122" y="151828"/>
                      <a:pt x="246126" y="117824"/>
                      <a:pt x="246126" y="75914"/>
                    </a:cubicBezTo>
                    <a:cubicBezTo>
                      <a:pt x="246126" y="34004"/>
                      <a:pt x="212122" y="0"/>
                      <a:pt x="170212" y="0"/>
                    </a:cubicBezTo>
                    <a:lnTo>
                      <a:pt x="75914" y="0"/>
                    </a:lnTo>
                    <a:cubicBezTo>
                      <a:pt x="34004" y="0"/>
                      <a:pt x="0" y="34004"/>
                      <a:pt x="0" y="75914"/>
                    </a:cubicBezTo>
                    <a:cubicBezTo>
                      <a:pt x="0" y="117824"/>
                      <a:pt x="34004" y="151828"/>
                      <a:pt x="75914" y="151828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56" name="Freihandform: Form 155">
                <a:extLst>
                  <a:ext uri="{FF2B5EF4-FFF2-40B4-BE49-F238E27FC236}">
                    <a16:creationId xmlns:a16="http://schemas.microsoft.com/office/drawing/2014/main" id="{8A7077CE-981C-444F-93C8-C0682525A87E}"/>
                  </a:ext>
                </a:extLst>
              </p:cNvPr>
              <p:cNvSpPr/>
              <p:nvPr/>
            </p:nvSpPr>
            <p:spPr bwMode="gray">
              <a:xfrm>
                <a:off x="7018463" y="1759077"/>
                <a:ext cx="246221" cy="151828"/>
              </a:xfrm>
              <a:custGeom>
                <a:avLst/>
                <a:gdLst>
                  <a:gd name="connsiteX0" fmla="*/ 75914 w 246221"/>
                  <a:gd name="connsiteY0" fmla="*/ 151828 h 151828"/>
                  <a:gd name="connsiteX1" fmla="*/ 170307 w 246221"/>
                  <a:gd name="connsiteY1" fmla="*/ 151828 h 151828"/>
                  <a:gd name="connsiteX2" fmla="*/ 246221 w 246221"/>
                  <a:gd name="connsiteY2" fmla="*/ 75914 h 151828"/>
                  <a:gd name="connsiteX3" fmla="*/ 170307 w 246221"/>
                  <a:gd name="connsiteY3" fmla="*/ 0 h 151828"/>
                  <a:gd name="connsiteX4" fmla="*/ 75914 w 246221"/>
                  <a:gd name="connsiteY4" fmla="*/ 0 h 151828"/>
                  <a:gd name="connsiteX5" fmla="*/ 0 w 246221"/>
                  <a:gd name="connsiteY5" fmla="*/ 75914 h 151828"/>
                  <a:gd name="connsiteX6" fmla="*/ 75914 w 246221"/>
                  <a:gd name="connsiteY6" fmla="*/ 151828 h 15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6221" h="151828">
                    <a:moveTo>
                      <a:pt x="75914" y="151828"/>
                    </a:moveTo>
                    <a:lnTo>
                      <a:pt x="170307" y="151828"/>
                    </a:lnTo>
                    <a:cubicBezTo>
                      <a:pt x="212217" y="151828"/>
                      <a:pt x="246221" y="117824"/>
                      <a:pt x="246221" y="75914"/>
                    </a:cubicBezTo>
                    <a:cubicBezTo>
                      <a:pt x="246221" y="34004"/>
                      <a:pt x="212217" y="0"/>
                      <a:pt x="170307" y="0"/>
                    </a:cubicBezTo>
                    <a:lnTo>
                      <a:pt x="75914" y="0"/>
                    </a:lnTo>
                    <a:cubicBezTo>
                      <a:pt x="34004" y="0"/>
                      <a:pt x="0" y="34004"/>
                      <a:pt x="0" y="75914"/>
                    </a:cubicBezTo>
                    <a:cubicBezTo>
                      <a:pt x="0" y="117824"/>
                      <a:pt x="34004" y="151828"/>
                      <a:pt x="75914" y="151828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57" name="Freihandform: Form 156">
                <a:extLst>
                  <a:ext uri="{FF2B5EF4-FFF2-40B4-BE49-F238E27FC236}">
                    <a16:creationId xmlns:a16="http://schemas.microsoft.com/office/drawing/2014/main" id="{8811C79F-0FA5-4218-AE45-1E93D980F4CF}"/>
                  </a:ext>
                </a:extLst>
              </p:cNvPr>
              <p:cNvSpPr/>
              <p:nvPr/>
            </p:nvSpPr>
            <p:spPr bwMode="gray">
              <a:xfrm>
                <a:off x="4872957" y="1485900"/>
                <a:ext cx="151828" cy="246126"/>
              </a:xfrm>
              <a:custGeom>
                <a:avLst/>
                <a:gdLst>
                  <a:gd name="connsiteX0" fmla="*/ 75914 w 151828"/>
                  <a:gd name="connsiteY0" fmla="*/ 246126 h 246126"/>
                  <a:gd name="connsiteX1" fmla="*/ 151829 w 151828"/>
                  <a:gd name="connsiteY1" fmla="*/ 170212 h 246126"/>
                  <a:gd name="connsiteX2" fmla="*/ 151829 w 151828"/>
                  <a:gd name="connsiteY2" fmla="*/ 75914 h 246126"/>
                  <a:gd name="connsiteX3" fmla="*/ 75914 w 151828"/>
                  <a:gd name="connsiteY3" fmla="*/ 0 h 246126"/>
                  <a:gd name="connsiteX4" fmla="*/ 0 w 151828"/>
                  <a:gd name="connsiteY4" fmla="*/ 75914 h 246126"/>
                  <a:gd name="connsiteX5" fmla="*/ 0 w 151828"/>
                  <a:gd name="connsiteY5" fmla="*/ 170307 h 246126"/>
                  <a:gd name="connsiteX6" fmla="*/ 75914 w 151828"/>
                  <a:gd name="connsiteY6" fmla="*/ 246126 h 246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1828" h="246126">
                    <a:moveTo>
                      <a:pt x="75914" y="246126"/>
                    </a:moveTo>
                    <a:cubicBezTo>
                      <a:pt x="117824" y="246126"/>
                      <a:pt x="151829" y="212122"/>
                      <a:pt x="151829" y="170212"/>
                    </a:cubicBezTo>
                    <a:lnTo>
                      <a:pt x="151829" y="75914"/>
                    </a:lnTo>
                    <a:cubicBezTo>
                      <a:pt x="151829" y="34004"/>
                      <a:pt x="117824" y="0"/>
                      <a:pt x="75914" y="0"/>
                    </a:cubicBezTo>
                    <a:cubicBezTo>
                      <a:pt x="34004" y="0"/>
                      <a:pt x="0" y="34004"/>
                      <a:pt x="0" y="75914"/>
                    </a:cubicBezTo>
                    <a:lnTo>
                      <a:pt x="0" y="170307"/>
                    </a:lnTo>
                    <a:cubicBezTo>
                      <a:pt x="0" y="212122"/>
                      <a:pt x="33909" y="246126"/>
                      <a:pt x="75914" y="246126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58" name="Freihandform: Form 157">
                <a:extLst>
                  <a:ext uri="{FF2B5EF4-FFF2-40B4-BE49-F238E27FC236}">
                    <a16:creationId xmlns:a16="http://schemas.microsoft.com/office/drawing/2014/main" id="{5CB7493A-E460-4598-871C-765482453507}"/>
                  </a:ext>
                </a:extLst>
              </p:cNvPr>
              <p:cNvSpPr/>
              <p:nvPr/>
            </p:nvSpPr>
            <p:spPr bwMode="gray">
              <a:xfrm>
                <a:off x="4872957" y="1937956"/>
                <a:ext cx="151828" cy="246221"/>
              </a:xfrm>
              <a:custGeom>
                <a:avLst/>
                <a:gdLst>
                  <a:gd name="connsiteX0" fmla="*/ 75914 w 151828"/>
                  <a:gd name="connsiteY0" fmla="*/ 246221 h 246221"/>
                  <a:gd name="connsiteX1" fmla="*/ 151829 w 151828"/>
                  <a:gd name="connsiteY1" fmla="*/ 170307 h 246221"/>
                  <a:gd name="connsiteX2" fmla="*/ 151829 w 151828"/>
                  <a:gd name="connsiteY2" fmla="*/ 75914 h 246221"/>
                  <a:gd name="connsiteX3" fmla="*/ 75914 w 151828"/>
                  <a:gd name="connsiteY3" fmla="*/ 0 h 246221"/>
                  <a:gd name="connsiteX4" fmla="*/ 0 w 151828"/>
                  <a:gd name="connsiteY4" fmla="*/ 75914 h 246221"/>
                  <a:gd name="connsiteX5" fmla="*/ 0 w 151828"/>
                  <a:gd name="connsiteY5" fmla="*/ 170307 h 246221"/>
                  <a:gd name="connsiteX6" fmla="*/ 75914 w 151828"/>
                  <a:gd name="connsiteY6" fmla="*/ 246221 h 246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1828" h="246221">
                    <a:moveTo>
                      <a:pt x="75914" y="246221"/>
                    </a:moveTo>
                    <a:cubicBezTo>
                      <a:pt x="117824" y="246221"/>
                      <a:pt x="151829" y="212217"/>
                      <a:pt x="151829" y="170307"/>
                    </a:cubicBezTo>
                    <a:lnTo>
                      <a:pt x="151829" y="75914"/>
                    </a:lnTo>
                    <a:cubicBezTo>
                      <a:pt x="151829" y="34004"/>
                      <a:pt x="117824" y="0"/>
                      <a:pt x="75914" y="0"/>
                    </a:cubicBezTo>
                    <a:cubicBezTo>
                      <a:pt x="34004" y="0"/>
                      <a:pt x="0" y="34004"/>
                      <a:pt x="0" y="75914"/>
                    </a:cubicBezTo>
                    <a:lnTo>
                      <a:pt x="0" y="170307"/>
                    </a:lnTo>
                    <a:cubicBezTo>
                      <a:pt x="0" y="212217"/>
                      <a:pt x="33909" y="246221"/>
                      <a:pt x="75914" y="246221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59" name="Freihandform: Form 158">
                <a:extLst>
                  <a:ext uri="{FF2B5EF4-FFF2-40B4-BE49-F238E27FC236}">
                    <a16:creationId xmlns:a16="http://schemas.microsoft.com/office/drawing/2014/main" id="{2988CA80-8495-4949-B0F9-2B531EDD1FC5}"/>
                  </a:ext>
                </a:extLst>
              </p:cNvPr>
              <p:cNvSpPr/>
              <p:nvPr/>
            </p:nvSpPr>
            <p:spPr bwMode="gray">
              <a:xfrm>
                <a:off x="5051836" y="1759077"/>
                <a:ext cx="246126" cy="151828"/>
              </a:xfrm>
              <a:custGeom>
                <a:avLst/>
                <a:gdLst>
                  <a:gd name="connsiteX0" fmla="*/ 75914 w 246126"/>
                  <a:gd name="connsiteY0" fmla="*/ 151828 h 151828"/>
                  <a:gd name="connsiteX1" fmla="*/ 170212 w 246126"/>
                  <a:gd name="connsiteY1" fmla="*/ 151828 h 151828"/>
                  <a:gd name="connsiteX2" fmla="*/ 246126 w 246126"/>
                  <a:gd name="connsiteY2" fmla="*/ 75914 h 151828"/>
                  <a:gd name="connsiteX3" fmla="*/ 170212 w 246126"/>
                  <a:gd name="connsiteY3" fmla="*/ 0 h 151828"/>
                  <a:gd name="connsiteX4" fmla="*/ 75914 w 246126"/>
                  <a:gd name="connsiteY4" fmla="*/ 0 h 151828"/>
                  <a:gd name="connsiteX5" fmla="*/ 0 w 246126"/>
                  <a:gd name="connsiteY5" fmla="*/ 75914 h 151828"/>
                  <a:gd name="connsiteX6" fmla="*/ 75914 w 246126"/>
                  <a:gd name="connsiteY6" fmla="*/ 151828 h 15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6126" h="151828">
                    <a:moveTo>
                      <a:pt x="75914" y="151828"/>
                    </a:moveTo>
                    <a:lnTo>
                      <a:pt x="170212" y="151828"/>
                    </a:lnTo>
                    <a:cubicBezTo>
                      <a:pt x="212122" y="151828"/>
                      <a:pt x="246126" y="117824"/>
                      <a:pt x="246126" y="75914"/>
                    </a:cubicBezTo>
                    <a:cubicBezTo>
                      <a:pt x="246126" y="34004"/>
                      <a:pt x="212122" y="0"/>
                      <a:pt x="170212" y="0"/>
                    </a:cubicBezTo>
                    <a:lnTo>
                      <a:pt x="75914" y="0"/>
                    </a:lnTo>
                    <a:cubicBezTo>
                      <a:pt x="34004" y="0"/>
                      <a:pt x="0" y="34004"/>
                      <a:pt x="0" y="75914"/>
                    </a:cubicBezTo>
                    <a:cubicBezTo>
                      <a:pt x="0" y="117824"/>
                      <a:pt x="34004" y="151828"/>
                      <a:pt x="75914" y="151828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160" name="Freihandform: Form 159">
                <a:extLst>
                  <a:ext uri="{FF2B5EF4-FFF2-40B4-BE49-F238E27FC236}">
                    <a16:creationId xmlns:a16="http://schemas.microsoft.com/office/drawing/2014/main" id="{ED0B7250-6FA5-4781-A3E4-29042C2B6DED}"/>
                  </a:ext>
                </a:extLst>
              </p:cNvPr>
              <p:cNvSpPr/>
              <p:nvPr/>
            </p:nvSpPr>
            <p:spPr bwMode="gray">
              <a:xfrm>
                <a:off x="4599685" y="1759077"/>
                <a:ext cx="246221" cy="151828"/>
              </a:xfrm>
              <a:custGeom>
                <a:avLst/>
                <a:gdLst>
                  <a:gd name="connsiteX0" fmla="*/ 75914 w 246221"/>
                  <a:gd name="connsiteY0" fmla="*/ 151828 h 151828"/>
                  <a:gd name="connsiteX1" fmla="*/ 170307 w 246221"/>
                  <a:gd name="connsiteY1" fmla="*/ 151828 h 151828"/>
                  <a:gd name="connsiteX2" fmla="*/ 246221 w 246221"/>
                  <a:gd name="connsiteY2" fmla="*/ 75914 h 151828"/>
                  <a:gd name="connsiteX3" fmla="*/ 170307 w 246221"/>
                  <a:gd name="connsiteY3" fmla="*/ 0 h 151828"/>
                  <a:gd name="connsiteX4" fmla="*/ 75914 w 246221"/>
                  <a:gd name="connsiteY4" fmla="*/ 0 h 151828"/>
                  <a:gd name="connsiteX5" fmla="*/ 0 w 246221"/>
                  <a:gd name="connsiteY5" fmla="*/ 75914 h 151828"/>
                  <a:gd name="connsiteX6" fmla="*/ 75914 w 246221"/>
                  <a:gd name="connsiteY6" fmla="*/ 151828 h 151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6221" h="151828">
                    <a:moveTo>
                      <a:pt x="75914" y="151828"/>
                    </a:moveTo>
                    <a:lnTo>
                      <a:pt x="170307" y="151828"/>
                    </a:lnTo>
                    <a:cubicBezTo>
                      <a:pt x="212217" y="151828"/>
                      <a:pt x="246221" y="117824"/>
                      <a:pt x="246221" y="75914"/>
                    </a:cubicBezTo>
                    <a:cubicBezTo>
                      <a:pt x="246221" y="34004"/>
                      <a:pt x="212217" y="0"/>
                      <a:pt x="170307" y="0"/>
                    </a:cubicBezTo>
                    <a:lnTo>
                      <a:pt x="75914" y="0"/>
                    </a:lnTo>
                    <a:cubicBezTo>
                      <a:pt x="34004" y="0"/>
                      <a:pt x="0" y="34004"/>
                      <a:pt x="0" y="75914"/>
                    </a:cubicBezTo>
                    <a:cubicBezTo>
                      <a:pt x="0" y="117824"/>
                      <a:pt x="34004" y="151828"/>
                      <a:pt x="75914" y="151828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</p:grpSp>
        <p:sp>
          <p:nvSpPr>
            <p:cNvPr id="165" name="Textfeld 164">
              <a:extLst>
                <a:ext uri="{FF2B5EF4-FFF2-40B4-BE49-F238E27FC236}">
                  <a16:creationId xmlns:a16="http://schemas.microsoft.com/office/drawing/2014/main" id="{1977CFE2-2436-42B9-B9BA-9D325B968E8E}"/>
                </a:ext>
              </a:extLst>
            </p:cNvPr>
            <p:cNvSpPr txBox="1"/>
            <p:nvPr/>
          </p:nvSpPr>
          <p:spPr bwMode="gray">
            <a:xfrm>
              <a:off x="9489600" y="3944572"/>
              <a:ext cx="2160000" cy="1620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en-US" sz="1200" b="1" dirty="0">
                  <a:solidFill>
                    <a:schemeClr val="accent3"/>
                  </a:solidFill>
                  <a:latin typeface="+mj-lt"/>
                </a:rPr>
                <a:t>Tamagotchi lovers</a:t>
              </a:r>
            </a:p>
            <a:p>
              <a:pPr algn="ctr"/>
              <a:r>
                <a:rPr lang="en-US" sz="1200" dirty="0"/>
                <a:t>25-40 years</a:t>
              </a:r>
            </a:p>
            <a:p>
              <a:pPr algn="ctr"/>
              <a:endParaRPr lang="en-US" sz="1200" dirty="0"/>
            </a:p>
            <a:p>
              <a:pPr algn="ctr"/>
              <a:r>
                <a:rPr lang="en-US" sz="1200" dirty="0"/>
                <a:t>Recover old Tamagotchi feeling</a:t>
              </a:r>
            </a:p>
            <a:p>
              <a:pPr algn="ctr"/>
              <a:endParaRPr lang="en-US" sz="1200" dirty="0"/>
            </a:p>
            <a:p>
              <a:pPr algn="ctr"/>
              <a:endParaRPr lang="en-US" sz="1200" dirty="0"/>
            </a:p>
            <a:p>
              <a:pPr algn="ctr"/>
              <a:endParaRPr lang="en-US" sz="1200" dirty="0"/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EAE32AAC-8948-478E-A08A-2FF96D8ED9D1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405053" y="2642637"/>
            <a:ext cx="2256788" cy="1215158"/>
            <a:chOff x="540000" y="2380653"/>
            <a:chExt cx="3008659" cy="1620000"/>
          </a:xfrm>
        </p:grpSpPr>
        <p:grpSp>
          <p:nvGrpSpPr>
            <p:cNvPr id="43" name="Grafik 204">
              <a:extLst>
                <a:ext uri="{FF2B5EF4-FFF2-40B4-BE49-F238E27FC236}">
                  <a16:creationId xmlns:a16="http://schemas.microsoft.com/office/drawing/2014/main" id="{40AE4A6E-09E3-427F-AC45-3BF552972A4A}"/>
                </a:ext>
              </a:extLst>
            </p:cNvPr>
            <p:cNvGrpSpPr>
              <a:grpSpLocks noChangeAspect="1"/>
            </p:cNvGrpSpPr>
            <p:nvPr/>
          </p:nvGrpSpPr>
          <p:grpSpPr bwMode="gray">
            <a:xfrm>
              <a:off x="2745061" y="2685872"/>
              <a:ext cx="803598" cy="998769"/>
              <a:chOff x="4523581" y="1476375"/>
              <a:chExt cx="3139058" cy="3901440"/>
            </a:xfrm>
            <a:solidFill>
              <a:schemeClr val="accent1"/>
            </a:solidFill>
          </p:grpSpPr>
          <p:grpSp>
            <p:nvGrpSpPr>
              <p:cNvPr id="44" name="Grafik 204">
                <a:extLst>
                  <a:ext uri="{FF2B5EF4-FFF2-40B4-BE49-F238E27FC236}">
                    <a16:creationId xmlns:a16="http://schemas.microsoft.com/office/drawing/2014/main" id="{67F10874-7808-42FB-91BB-28DE691FABA7}"/>
                  </a:ext>
                </a:extLst>
              </p:cNvPr>
              <p:cNvGrpSpPr/>
              <p:nvPr/>
            </p:nvGrpSpPr>
            <p:grpSpPr bwMode="gray">
              <a:xfrm>
                <a:off x="4782661" y="2229135"/>
                <a:ext cx="1269784" cy="3072098"/>
                <a:chOff x="4782661" y="2229135"/>
                <a:chExt cx="1269784" cy="3072098"/>
              </a:xfrm>
              <a:solidFill>
                <a:srgbClr val="EB5F61"/>
              </a:solidFill>
            </p:grpSpPr>
            <p:sp>
              <p:nvSpPr>
                <p:cNvPr id="54" name="Freihandform: Form 53">
                  <a:extLst>
                    <a:ext uri="{FF2B5EF4-FFF2-40B4-BE49-F238E27FC236}">
                      <a16:creationId xmlns:a16="http://schemas.microsoft.com/office/drawing/2014/main" id="{A5610013-D980-497B-BEA3-5077427CE155}"/>
                    </a:ext>
                  </a:extLst>
                </p:cNvPr>
                <p:cNvSpPr/>
                <p:nvPr/>
              </p:nvSpPr>
              <p:spPr bwMode="gray">
                <a:xfrm>
                  <a:off x="4782661" y="4996433"/>
                  <a:ext cx="573119" cy="304800"/>
                </a:xfrm>
                <a:custGeom>
                  <a:avLst/>
                  <a:gdLst>
                    <a:gd name="connsiteX0" fmla="*/ 573119 w 573119"/>
                    <a:gd name="connsiteY0" fmla="*/ 304800 h 304800"/>
                    <a:gd name="connsiteX1" fmla="*/ 0 w 573119"/>
                    <a:gd name="connsiteY1" fmla="*/ 304800 h 304800"/>
                    <a:gd name="connsiteX2" fmla="*/ 0 w 573119"/>
                    <a:gd name="connsiteY2" fmla="*/ 0 h 304800"/>
                    <a:gd name="connsiteX3" fmla="*/ 268319 w 573119"/>
                    <a:gd name="connsiteY3" fmla="*/ 0 h 304800"/>
                    <a:gd name="connsiteX4" fmla="*/ 573119 w 573119"/>
                    <a:gd name="connsiteY4" fmla="*/ 304800 h 304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3119" h="304800">
                      <a:moveTo>
                        <a:pt x="573119" y="304800"/>
                      </a:moveTo>
                      <a:lnTo>
                        <a:pt x="0" y="304800"/>
                      </a:lnTo>
                      <a:lnTo>
                        <a:pt x="0" y="0"/>
                      </a:lnTo>
                      <a:lnTo>
                        <a:pt x="268319" y="0"/>
                      </a:lnTo>
                      <a:cubicBezTo>
                        <a:pt x="436626" y="95"/>
                        <a:pt x="573119" y="136493"/>
                        <a:pt x="573119" y="30480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lIns="0" tIns="0" rIns="0" bIns="0" rtlCol="0" anchor="ctr"/>
                <a:lstStyle/>
                <a:p>
                  <a:endParaRPr lang="en-US" sz="1350" dirty="0"/>
                </a:p>
              </p:txBody>
            </p:sp>
            <p:sp>
              <p:nvSpPr>
                <p:cNvPr id="55" name="Freihandform: Form 54">
                  <a:extLst>
                    <a:ext uri="{FF2B5EF4-FFF2-40B4-BE49-F238E27FC236}">
                      <a16:creationId xmlns:a16="http://schemas.microsoft.com/office/drawing/2014/main" id="{7E706D7F-1B03-46AA-9C71-C9B0C0F4BB69}"/>
                    </a:ext>
                  </a:extLst>
                </p:cNvPr>
                <p:cNvSpPr/>
                <p:nvPr/>
              </p:nvSpPr>
              <p:spPr bwMode="gray">
                <a:xfrm>
                  <a:off x="4828381" y="2229135"/>
                  <a:ext cx="1224064" cy="1121568"/>
                </a:xfrm>
                <a:custGeom>
                  <a:avLst/>
                  <a:gdLst>
                    <a:gd name="connsiteX0" fmla="*/ 910495 w 1224064"/>
                    <a:gd name="connsiteY0" fmla="*/ 462439 h 1121568"/>
                    <a:gd name="connsiteX1" fmla="*/ 828008 w 1224064"/>
                    <a:gd name="connsiteY1" fmla="*/ 430244 h 1121568"/>
                    <a:gd name="connsiteX2" fmla="*/ 681895 w 1224064"/>
                    <a:gd name="connsiteY2" fmla="*/ 401479 h 1121568"/>
                    <a:gd name="connsiteX3" fmla="*/ 345472 w 1224064"/>
                    <a:gd name="connsiteY3" fmla="*/ 107633 h 1121568"/>
                    <a:gd name="connsiteX4" fmla="*/ 258699 w 1224064"/>
                    <a:gd name="connsiteY4" fmla="*/ 0 h 1121568"/>
                    <a:gd name="connsiteX5" fmla="*/ 0 w 1224064"/>
                    <a:gd name="connsiteY5" fmla="*/ 298704 h 1121568"/>
                    <a:gd name="connsiteX6" fmla="*/ 0 w 1224064"/>
                    <a:gd name="connsiteY6" fmla="*/ 1121569 h 1121568"/>
                    <a:gd name="connsiteX7" fmla="*/ 374999 w 1224064"/>
                    <a:gd name="connsiteY7" fmla="*/ 1121569 h 1121568"/>
                    <a:gd name="connsiteX8" fmla="*/ 374999 w 1224064"/>
                    <a:gd name="connsiteY8" fmla="*/ 632651 h 1121568"/>
                    <a:gd name="connsiteX9" fmla="*/ 603599 w 1224064"/>
                    <a:gd name="connsiteY9" fmla="*/ 723329 h 1121568"/>
                    <a:gd name="connsiteX10" fmla="*/ 603599 w 1224064"/>
                    <a:gd name="connsiteY10" fmla="*/ 693611 h 1121568"/>
                    <a:gd name="connsiteX11" fmla="*/ 731711 w 1224064"/>
                    <a:gd name="connsiteY11" fmla="*/ 751332 h 1121568"/>
                    <a:gd name="connsiteX12" fmla="*/ 868966 w 1224064"/>
                    <a:gd name="connsiteY12" fmla="*/ 765143 h 1121568"/>
                    <a:gd name="connsiteX13" fmla="*/ 1051655 w 1224064"/>
                    <a:gd name="connsiteY13" fmla="*/ 772763 h 1121568"/>
                    <a:gd name="connsiteX14" fmla="*/ 1224058 w 1224064"/>
                    <a:gd name="connsiteY14" fmla="*/ 608552 h 1121568"/>
                    <a:gd name="connsiteX15" fmla="*/ 1181672 w 1224064"/>
                    <a:gd name="connsiteY15" fmla="*/ 498253 h 1121568"/>
                    <a:gd name="connsiteX16" fmla="*/ 1111282 w 1224064"/>
                    <a:gd name="connsiteY16" fmla="*/ 495300 h 1121568"/>
                    <a:gd name="connsiteX17" fmla="*/ 910495 w 1224064"/>
                    <a:gd name="connsiteY17" fmla="*/ 462439 h 1121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224064" h="1121568">
                      <a:moveTo>
                        <a:pt x="910495" y="462439"/>
                      </a:moveTo>
                      <a:cubicBezTo>
                        <a:pt x="881825" y="454057"/>
                        <a:pt x="854297" y="443198"/>
                        <a:pt x="828008" y="430244"/>
                      </a:cubicBezTo>
                      <a:cubicBezTo>
                        <a:pt x="778097" y="424910"/>
                        <a:pt x="729234" y="415290"/>
                        <a:pt x="681895" y="401479"/>
                      </a:cubicBezTo>
                      <a:cubicBezTo>
                        <a:pt x="532257" y="357759"/>
                        <a:pt x="412718" y="248221"/>
                        <a:pt x="345472" y="107633"/>
                      </a:cubicBezTo>
                      <a:cubicBezTo>
                        <a:pt x="325184" y="65342"/>
                        <a:pt x="295275" y="28575"/>
                        <a:pt x="258699" y="0"/>
                      </a:cubicBezTo>
                      <a:cubicBezTo>
                        <a:pt x="112490" y="20860"/>
                        <a:pt x="0" y="146590"/>
                        <a:pt x="0" y="298704"/>
                      </a:cubicBezTo>
                      <a:lnTo>
                        <a:pt x="0" y="1121569"/>
                      </a:lnTo>
                      <a:lnTo>
                        <a:pt x="374999" y="1121569"/>
                      </a:lnTo>
                      <a:lnTo>
                        <a:pt x="374999" y="632651"/>
                      </a:lnTo>
                      <a:cubicBezTo>
                        <a:pt x="447580" y="670941"/>
                        <a:pt x="524161" y="701230"/>
                        <a:pt x="603599" y="723329"/>
                      </a:cubicBezTo>
                      <a:lnTo>
                        <a:pt x="603599" y="693611"/>
                      </a:lnTo>
                      <a:cubicBezTo>
                        <a:pt x="645033" y="715423"/>
                        <a:pt x="687896" y="734663"/>
                        <a:pt x="731711" y="751332"/>
                      </a:cubicBezTo>
                      <a:cubicBezTo>
                        <a:pt x="776859" y="758571"/>
                        <a:pt x="822579" y="763238"/>
                        <a:pt x="868966" y="765143"/>
                      </a:cubicBezTo>
                      <a:lnTo>
                        <a:pt x="1051655" y="772763"/>
                      </a:lnTo>
                      <a:cubicBezTo>
                        <a:pt x="1144905" y="776669"/>
                        <a:pt x="1223296" y="702659"/>
                        <a:pt x="1224058" y="608552"/>
                      </a:cubicBezTo>
                      <a:cubicBezTo>
                        <a:pt x="1224439" y="566166"/>
                        <a:pt x="1208246" y="527590"/>
                        <a:pt x="1181672" y="498253"/>
                      </a:cubicBezTo>
                      <a:lnTo>
                        <a:pt x="1111282" y="495300"/>
                      </a:lnTo>
                      <a:cubicBezTo>
                        <a:pt x="1042321" y="492442"/>
                        <a:pt x="975074" y="481298"/>
                        <a:pt x="910495" y="46243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lIns="0" tIns="0" rIns="0" bIns="0" rtlCol="0" anchor="ctr"/>
                <a:lstStyle/>
                <a:p>
                  <a:endParaRPr lang="en-US" sz="1350" dirty="0"/>
                </a:p>
              </p:txBody>
            </p:sp>
            <p:sp>
              <p:nvSpPr>
                <p:cNvPr id="56" name="Freihandform: Form 55">
                  <a:extLst>
                    <a:ext uri="{FF2B5EF4-FFF2-40B4-BE49-F238E27FC236}">
                      <a16:creationId xmlns:a16="http://schemas.microsoft.com/office/drawing/2014/main" id="{4184B101-0C38-4A18-B970-D4D6FDF83A71}"/>
                    </a:ext>
                  </a:extLst>
                </p:cNvPr>
                <p:cNvSpPr/>
                <p:nvPr/>
              </p:nvSpPr>
              <p:spPr bwMode="gray">
                <a:xfrm>
                  <a:off x="5045360" y="2761583"/>
                  <a:ext cx="163544" cy="103251"/>
                </a:xfrm>
                <a:custGeom>
                  <a:avLst/>
                  <a:gdLst>
                    <a:gd name="connsiteX0" fmla="*/ 0 w 163544"/>
                    <a:gd name="connsiteY0" fmla="*/ 0 h 103251"/>
                    <a:gd name="connsiteX1" fmla="*/ 163544 w 163544"/>
                    <a:gd name="connsiteY1" fmla="*/ 103251 h 103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63544" h="103251">
                      <a:moveTo>
                        <a:pt x="0" y="0"/>
                      </a:moveTo>
                      <a:cubicBezTo>
                        <a:pt x="51721" y="39148"/>
                        <a:pt x="106394" y="73628"/>
                        <a:pt x="163544" y="103251"/>
                      </a:cubicBezTo>
                    </a:path>
                  </a:pathLst>
                </a:custGeom>
                <a:solidFill>
                  <a:srgbClr val="EB5F6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lIns="0" tIns="0" rIns="0" bIns="0" rtlCol="0" anchor="ctr"/>
                <a:lstStyle/>
                <a:p>
                  <a:endParaRPr lang="en-US" sz="1350" dirty="0"/>
                </a:p>
              </p:txBody>
            </p:sp>
          </p:grpSp>
          <p:sp>
            <p:nvSpPr>
              <p:cNvPr id="45" name="Freihandform: Form 44">
                <a:extLst>
                  <a:ext uri="{FF2B5EF4-FFF2-40B4-BE49-F238E27FC236}">
                    <a16:creationId xmlns:a16="http://schemas.microsoft.com/office/drawing/2014/main" id="{358B0CE4-0215-41AE-8859-A0853B8F7684}"/>
                  </a:ext>
                </a:extLst>
              </p:cNvPr>
              <p:cNvSpPr/>
              <p:nvPr/>
            </p:nvSpPr>
            <p:spPr bwMode="gray">
              <a:xfrm>
                <a:off x="6257035" y="5008816"/>
                <a:ext cx="549783" cy="292417"/>
              </a:xfrm>
              <a:custGeom>
                <a:avLst/>
                <a:gdLst>
                  <a:gd name="connsiteX0" fmla="*/ 549783 w 549783"/>
                  <a:gd name="connsiteY0" fmla="*/ 292418 h 292417"/>
                  <a:gd name="connsiteX1" fmla="*/ 0 w 549783"/>
                  <a:gd name="connsiteY1" fmla="*/ 292418 h 292417"/>
                  <a:gd name="connsiteX2" fmla="*/ 0 w 549783"/>
                  <a:gd name="connsiteY2" fmla="*/ 0 h 292417"/>
                  <a:gd name="connsiteX3" fmla="*/ 257461 w 549783"/>
                  <a:gd name="connsiteY3" fmla="*/ 0 h 292417"/>
                  <a:gd name="connsiteX4" fmla="*/ 549783 w 549783"/>
                  <a:gd name="connsiteY4" fmla="*/ 292418 h 292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9783" h="292417">
                    <a:moveTo>
                      <a:pt x="549783" y="292418"/>
                    </a:moveTo>
                    <a:lnTo>
                      <a:pt x="0" y="292418"/>
                    </a:lnTo>
                    <a:lnTo>
                      <a:pt x="0" y="0"/>
                    </a:lnTo>
                    <a:lnTo>
                      <a:pt x="257461" y="0"/>
                    </a:lnTo>
                    <a:cubicBezTo>
                      <a:pt x="418814" y="95"/>
                      <a:pt x="549783" y="130969"/>
                      <a:pt x="549783" y="292418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46" name="Freihandform: Form 45">
                <a:extLst>
                  <a:ext uri="{FF2B5EF4-FFF2-40B4-BE49-F238E27FC236}">
                    <a16:creationId xmlns:a16="http://schemas.microsoft.com/office/drawing/2014/main" id="{062049B7-FE7F-4FDB-A14E-9D9890738B26}"/>
                  </a:ext>
                </a:extLst>
              </p:cNvPr>
              <p:cNvSpPr/>
              <p:nvPr/>
            </p:nvSpPr>
            <p:spPr bwMode="gray">
              <a:xfrm>
                <a:off x="5517878" y="4763738"/>
                <a:ext cx="498443" cy="537495"/>
              </a:xfrm>
              <a:custGeom>
                <a:avLst/>
                <a:gdLst>
                  <a:gd name="connsiteX0" fmla="*/ 454836 w 498443"/>
                  <a:gd name="connsiteY0" fmla="*/ 537496 h 537495"/>
                  <a:gd name="connsiteX1" fmla="*/ 16400 w 498443"/>
                  <a:gd name="connsiteY1" fmla="*/ 266890 h 537495"/>
                  <a:gd name="connsiteX2" fmla="*/ 5161 w 498443"/>
                  <a:gd name="connsiteY2" fmla="*/ 219361 h 537495"/>
                  <a:gd name="connsiteX3" fmla="*/ 140606 w 498443"/>
                  <a:gd name="connsiteY3" fmla="*/ 0 h 537495"/>
                  <a:gd name="connsiteX4" fmla="*/ 359681 w 498443"/>
                  <a:gd name="connsiteY4" fmla="*/ 135160 h 537495"/>
                  <a:gd name="connsiteX5" fmla="*/ 454836 w 498443"/>
                  <a:gd name="connsiteY5" fmla="*/ 537496 h 537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8443" h="537495">
                    <a:moveTo>
                      <a:pt x="454836" y="537496"/>
                    </a:moveTo>
                    <a:lnTo>
                      <a:pt x="16400" y="266890"/>
                    </a:lnTo>
                    <a:cubicBezTo>
                      <a:pt x="113" y="256889"/>
                      <a:pt x="-4840" y="235553"/>
                      <a:pt x="5161" y="219361"/>
                    </a:cubicBezTo>
                    <a:lnTo>
                      <a:pt x="140606" y="0"/>
                    </a:lnTo>
                    <a:lnTo>
                      <a:pt x="359681" y="135160"/>
                    </a:lnTo>
                    <a:cubicBezTo>
                      <a:pt x="497032" y="219932"/>
                      <a:pt x="539609" y="400145"/>
                      <a:pt x="454836" y="537496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47" name="Freihandform: Form 46">
                <a:extLst>
                  <a:ext uri="{FF2B5EF4-FFF2-40B4-BE49-F238E27FC236}">
                    <a16:creationId xmlns:a16="http://schemas.microsoft.com/office/drawing/2014/main" id="{54E51E5B-28A6-4B71-8826-8A431761A073}"/>
                  </a:ext>
                </a:extLst>
              </p:cNvPr>
              <p:cNvSpPr/>
              <p:nvPr/>
            </p:nvSpPr>
            <p:spPr bwMode="gray">
              <a:xfrm>
                <a:off x="5824314" y="3983450"/>
                <a:ext cx="544449" cy="975455"/>
              </a:xfrm>
              <a:custGeom>
                <a:avLst/>
                <a:gdLst>
                  <a:gd name="connsiteX0" fmla="*/ 348234 w 544449"/>
                  <a:gd name="connsiteY0" fmla="*/ 433769 h 975455"/>
                  <a:gd name="connsiteX1" fmla="*/ 0 w 544449"/>
                  <a:gd name="connsiteY1" fmla="*/ 882015 h 975455"/>
                  <a:gd name="connsiteX2" fmla="*/ 152209 w 544449"/>
                  <a:gd name="connsiteY2" fmla="*/ 975455 h 975455"/>
                  <a:gd name="connsiteX3" fmla="*/ 487109 w 544449"/>
                  <a:gd name="connsiteY3" fmla="*/ 598361 h 975455"/>
                  <a:gd name="connsiteX4" fmla="*/ 544449 w 544449"/>
                  <a:gd name="connsiteY4" fmla="*/ 148304 h 975455"/>
                  <a:gd name="connsiteX5" fmla="*/ 427482 w 544449"/>
                  <a:gd name="connsiteY5" fmla="*/ 0 h 975455"/>
                  <a:gd name="connsiteX6" fmla="*/ 348234 w 544449"/>
                  <a:gd name="connsiteY6" fmla="*/ 433769 h 975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4449" h="975455">
                    <a:moveTo>
                      <a:pt x="348234" y="433769"/>
                    </a:moveTo>
                    <a:lnTo>
                      <a:pt x="0" y="882015"/>
                    </a:lnTo>
                    <a:lnTo>
                      <a:pt x="152209" y="975455"/>
                    </a:lnTo>
                    <a:lnTo>
                      <a:pt x="487109" y="598361"/>
                    </a:lnTo>
                    <a:lnTo>
                      <a:pt x="544449" y="148304"/>
                    </a:lnTo>
                    <a:lnTo>
                      <a:pt x="427482" y="0"/>
                    </a:lnTo>
                    <a:lnTo>
                      <a:pt x="348234" y="433769"/>
                    </a:lnTo>
                    <a:close/>
                  </a:path>
                </a:pathLst>
              </a:custGeom>
              <a:solidFill>
                <a:srgbClr val="5CB7E8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48" name="Freihandform: Form 47">
                <a:extLst>
                  <a:ext uri="{FF2B5EF4-FFF2-40B4-BE49-F238E27FC236}">
                    <a16:creationId xmlns:a16="http://schemas.microsoft.com/office/drawing/2014/main" id="{20BF6AD2-07C5-4FAD-8274-A7CD4AAF66DC}"/>
                  </a:ext>
                </a:extLst>
              </p:cNvPr>
              <p:cNvSpPr/>
              <p:nvPr/>
            </p:nvSpPr>
            <p:spPr bwMode="gray">
              <a:xfrm>
                <a:off x="6259893" y="3430047"/>
                <a:ext cx="531133" cy="1548384"/>
              </a:xfrm>
              <a:custGeom>
                <a:avLst/>
                <a:gdLst>
                  <a:gd name="connsiteX0" fmla="*/ 405670 w 531133"/>
                  <a:gd name="connsiteY0" fmla="*/ 1548384 h 1548384"/>
                  <a:gd name="connsiteX1" fmla="*/ 519970 w 531133"/>
                  <a:gd name="connsiteY1" fmla="*/ 854393 h 1548384"/>
                  <a:gd name="connsiteX2" fmla="*/ 491776 w 531133"/>
                  <a:gd name="connsiteY2" fmla="*/ 463201 h 1548384"/>
                  <a:gd name="connsiteX3" fmla="*/ 344805 w 531133"/>
                  <a:gd name="connsiteY3" fmla="*/ 0 h 1548384"/>
                  <a:gd name="connsiteX4" fmla="*/ 0 w 531133"/>
                  <a:gd name="connsiteY4" fmla="*/ 0 h 1548384"/>
                  <a:gd name="connsiteX5" fmla="*/ 276797 w 531133"/>
                  <a:gd name="connsiteY5" fmla="*/ 609505 h 1548384"/>
                  <a:gd name="connsiteX6" fmla="*/ 342614 w 531133"/>
                  <a:gd name="connsiteY6" fmla="*/ 671227 h 1548384"/>
                  <a:gd name="connsiteX7" fmla="*/ 230791 w 531133"/>
                  <a:gd name="connsiteY7" fmla="*/ 1548384 h 1548384"/>
                  <a:gd name="connsiteX8" fmla="*/ 405670 w 531133"/>
                  <a:gd name="connsiteY8" fmla="*/ 1548384 h 1548384"/>
                  <a:gd name="connsiteX9" fmla="*/ 405670 w 531133"/>
                  <a:gd name="connsiteY9" fmla="*/ 1548384 h 1548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31133" h="1548384">
                    <a:moveTo>
                      <a:pt x="405670" y="1548384"/>
                    </a:moveTo>
                    <a:lnTo>
                      <a:pt x="519970" y="854393"/>
                    </a:lnTo>
                    <a:cubicBezTo>
                      <a:pt x="541496" y="723614"/>
                      <a:pt x="531781" y="589598"/>
                      <a:pt x="491776" y="463201"/>
                    </a:cubicBezTo>
                    <a:lnTo>
                      <a:pt x="344805" y="0"/>
                    </a:lnTo>
                    <a:lnTo>
                      <a:pt x="0" y="0"/>
                    </a:lnTo>
                    <a:cubicBezTo>
                      <a:pt x="8001" y="231362"/>
                      <a:pt x="107252" y="450723"/>
                      <a:pt x="276797" y="609505"/>
                    </a:cubicBezTo>
                    <a:lnTo>
                      <a:pt x="342614" y="671227"/>
                    </a:lnTo>
                    <a:lnTo>
                      <a:pt x="230791" y="1548384"/>
                    </a:lnTo>
                    <a:lnTo>
                      <a:pt x="405670" y="1548384"/>
                    </a:lnTo>
                    <a:lnTo>
                      <a:pt x="405670" y="154838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49" name="Freihandform: Form 48">
                <a:extLst>
                  <a:ext uri="{FF2B5EF4-FFF2-40B4-BE49-F238E27FC236}">
                    <a16:creationId xmlns:a16="http://schemas.microsoft.com/office/drawing/2014/main" id="{6A75F66E-F323-40F1-A7EC-21574C2ED48C}"/>
                  </a:ext>
                </a:extLst>
              </p:cNvPr>
              <p:cNvSpPr/>
              <p:nvPr/>
            </p:nvSpPr>
            <p:spPr bwMode="gray">
              <a:xfrm>
                <a:off x="6259512" y="2310574"/>
                <a:ext cx="1326935" cy="1119378"/>
              </a:xfrm>
              <a:custGeom>
                <a:avLst/>
                <a:gdLst>
                  <a:gd name="connsiteX0" fmla="*/ 1326832 w 1326935"/>
                  <a:gd name="connsiteY0" fmla="*/ 716471 h 1119378"/>
                  <a:gd name="connsiteX1" fmla="*/ 1281970 w 1326935"/>
                  <a:gd name="connsiteY1" fmla="*/ 612267 h 1119378"/>
                  <a:gd name="connsiteX2" fmla="*/ 1222248 w 1326935"/>
                  <a:gd name="connsiteY2" fmla="*/ 612267 h 1119378"/>
                  <a:gd name="connsiteX3" fmla="*/ 1142048 w 1326935"/>
                  <a:gd name="connsiteY3" fmla="*/ 608362 h 1119378"/>
                  <a:gd name="connsiteX4" fmla="*/ 975265 w 1326935"/>
                  <a:gd name="connsiteY4" fmla="*/ 561308 h 1119378"/>
                  <a:gd name="connsiteX5" fmla="*/ 908399 w 1326935"/>
                  <a:gd name="connsiteY5" fmla="*/ 557593 h 1119378"/>
                  <a:gd name="connsiteX6" fmla="*/ 465201 w 1326935"/>
                  <a:gd name="connsiteY6" fmla="*/ 158972 h 1119378"/>
                  <a:gd name="connsiteX7" fmla="*/ 363379 w 1326935"/>
                  <a:gd name="connsiteY7" fmla="*/ 0 h 1119378"/>
                  <a:gd name="connsiteX8" fmla="*/ 174688 w 1326935"/>
                  <a:gd name="connsiteY8" fmla="*/ 149352 h 1119378"/>
                  <a:gd name="connsiteX9" fmla="*/ 0 w 1326935"/>
                  <a:gd name="connsiteY9" fmla="*/ 901351 h 1119378"/>
                  <a:gd name="connsiteX10" fmla="*/ 0 w 1326935"/>
                  <a:gd name="connsiteY10" fmla="*/ 1119378 h 1119378"/>
                  <a:gd name="connsiteX11" fmla="*/ 345376 w 1326935"/>
                  <a:gd name="connsiteY11" fmla="*/ 1119378 h 1119378"/>
                  <a:gd name="connsiteX12" fmla="*/ 345376 w 1326935"/>
                  <a:gd name="connsiteY12" fmla="*/ 722852 h 1119378"/>
                  <a:gd name="connsiteX13" fmla="*/ 346520 w 1326935"/>
                  <a:gd name="connsiteY13" fmla="*/ 683514 h 1119378"/>
                  <a:gd name="connsiteX14" fmla="*/ 579120 w 1326935"/>
                  <a:gd name="connsiteY14" fmla="*/ 806768 h 1119378"/>
                  <a:gd name="connsiteX15" fmla="*/ 579120 w 1326935"/>
                  <a:gd name="connsiteY15" fmla="*/ 773621 h 1119378"/>
                  <a:gd name="connsiteX16" fmla="*/ 580263 w 1326935"/>
                  <a:gd name="connsiteY16" fmla="*/ 734282 h 1119378"/>
                  <a:gd name="connsiteX17" fmla="*/ 865156 w 1326935"/>
                  <a:gd name="connsiteY17" fmla="*/ 876300 h 1119378"/>
                  <a:gd name="connsiteX18" fmla="*/ 988790 w 1326935"/>
                  <a:gd name="connsiteY18" fmla="*/ 883063 h 1119378"/>
                  <a:gd name="connsiteX19" fmla="*/ 1166431 w 1326935"/>
                  <a:gd name="connsiteY19" fmla="*/ 883063 h 1119378"/>
                  <a:gd name="connsiteX20" fmla="*/ 1326832 w 1326935"/>
                  <a:gd name="connsiteY20" fmla="*/ 716471 h 1119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326935" h="1119378">
                    <a:moveTo>
                      <a:pt x="1326832" y="716471"/>
                    </a:moveTo>
                    <a:cubicBezTo>
                      <a:pt x="1325404" y="675894"/>
                      <a:pt x="1308449" y="639604"/>
                      <a:pt x="1281970" y="612267"/>
                    </a:cubicBezTo>
                    <a:lnTo>
                      <a:pt x="1222248" y="612267"/>
                    </a:lnTo>
                    <a:cubicBezTo>
                      <a:pt x="1195292" y="612267"/>
                      <a:pt x="1168527" y="610934"/>
                      <a:pt x="1142048" y="608362"/>
                    </a:cubicBezTo>
                    <a:cubicBezTo>
                      <a:pt x="1082707" y="602551"/>
                      <a:pt x="1026605" y="586168"/>
                      <a:pt x="975265" y="561308"/>
                    </a:cubicBezTo>
                    <a:cubicBezTo>
                      <a:pt x="952786" y="560927"/>
                      <a:pt x="930497" y="559689"/>
                      <a:pt x="908399" y="557593"/>
                    </a:cubicBezTo>
                    <a:cubicBezTo>
                      <a:pt x="689705" y="536258"/>
                      <a:pt x="515207" y="372904"/>
                      <a:pt x="465201" y="158972"/>
                    </a:cubicBezTo>
                    <a:cubicBezTo>
                      <a:pt x="450533" y="96393"/>
                      <a:pt x="414623" y="39719"/>
                      <a:pt x="363379" y="0"/>
                    </a:cubicBezTo>
                    <a:cubicBezTo>
                      <a:pt x="282607" y="18574"/>
                      <a:pt x="212503" y="72295"/>
                      <a:pt x="174688" y="149352"/>
                    </a:cubicBezTo>
                    <a:cubicBezTo>
                      <a:pt x="59722" y="383381"/>
                      <a:pt x="0" y="640651"/>
                      <a:pt x="0" y="901351"/>
                    </a:cubicBezTo>
                    <a:lnTo>
                      <a:pt x="0" y="1119378"/>
                    </a:lnTo>
                    <a:lnTo>
                      <a:pt x="345376" y="1119378"/>
                    </a:lnTo>
                    <a:lnTo>
                      <a:pt x="345376" y="722852"/>
                    </a:lnTo>
                    <a:cubicBezTo>
                      <a:pt x="345376" y="709708"/>
                      <a:pt x="345758" y="696659"/>
                      <a:pt x="346520" y="683514"/>
                    </a:cubicBezTo>
                    <a:cubicBezTo>
                      <a:pt x="419291" y="733806"/>
                      <a:pt x="497300" y="775049"/>
                      <a:pt x="579120" y="806768"/>
                    </a:cubicBezTo>
                    <a:lnTo>
                      <a:pt x="579120" y="773621"/>
                    </a:lnTo>
                    <a:cubicBezTo>
                      <a:pt x="579120" y="760476"/>
                      <a:pt x="579596" y="747427"/>
                      <a:pt x="580263" y="734282"/>
                    </a:cubicBezTo>
                    <a:cubicBezTo>
                      <a:pt x="668369" y="795242"/>
                      <a:pt x="764191" y="842772"/>
                      <a:pt x="865156" y="876300"/>
                    </a:cubicBezTo>
                    <a:cubicBezTo>
                      <a:pt x="905923" y="880681"/>
                      <a:pt x="947166" y="883063"/>
                      <a:pt x="988790" y="883063"/>
                    </a:cubicBezTo>
                    <a:lnTo>
                      <a:pt x="1166431" y="883063"/>
                    </a:lnTo>
                    <a:cubicBezTo>
                      <a:pt x="1256824" y="883158"/>
                      <a:pt x="1330071" y="807910"/>
                      <a:pt x="1326832" y="71647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50" name="Freihandform: Form 49">
                <a:extLst>
                  <a:ext uri="{FF2B5EF4-FFF2-40B4-BE49-F238E27FC236}">
                    <a16:creationId xmlns:a16="http://schemas.microsoft.com/office/drawing/2014/main" id="{A210B5D6-90F0-4607-A295-E887A901DC33}"/>
                  </a:ext>
                </a:extLst>
              </p:cNvPr>
              <p:cNvSpPr/>
              <p:nvPr/>
            </p:nvSpPr>
            <p:spPr bwMode="gray">
              <a:xfrm>
                <a:off x="6608793" y="1752123"/>
                <a:ext cx="355282" cy="531304"/>
              </a:xfrm>
              <a:custGeom>
                <a:avLst/>
                <a:gdLst>
                  <a:gd name="connsiteX0" fmla="*/ 221075 w 355282"/>
                  <a:gd name="connsiteY0" fmla="*/ 0 h 531304"/>
                  <a:gd name="connsiteX1" fmla="*/ 0 w 355282"/>
                  <a:gd name="connsiteY1" fmla="*/ 284702 h 531304"/>
                  <a:gd name="connsiteX2" fmla="*/ 134207 w 355282"/>
                  <a:gd name="connsiteY2" fmla="*/ 531305 h 531304"/>
                  <a:gd name="connsiteX3" fmla="*/ 355283 w 355282"/>
                  <a:gd name="connsiteY3" fmla="*/ 246602 h 531304"/>
                  <a:gd name="connsiteX4" fmla="*/ 221075 w 355282"/>
                  <a:gd name="connsiteY4" fmla="*/ 0 h 531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5282" h="531304">
                    <a:moveTo>
                      <a:pt x="221075" y="0"/>
                    </a:moveTo>
                    <a:cubicBezTo>
                      <a:pt x="94012" y="32385"/>
                      <a:pt x="0" y="147542"/>
                      <a:pt x="0" y="284702"/>
                    </a:cubicBezTo>
                    <a:cubicBezTo>
                      <a:pt x="0" y="388144"/>
                      <a:pt x="53435" y="478917"/>
                      <a:pt x="134207" y="531305"/>
                    </a:cubicBezTo>
                    <a:cubicBezTo>
                      <a:pt x="261271" y="498920"/>
                      <a:pt x="355283" y="383762"/>
                      <a:pt x="355283" y="246602"/>
                    </a:cubicBezTo>
                    <a:cubicBezTo>
                      <a:pt x="355283" y="143256"/>
                      <a:pt x="301847" y="52388"/>
                      <a:pt x="221075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51" name="Freihandform: Form 50">
                <a:extLst>
                  <a:ext uri="{FF2B5EF4-FFF2-40B4-BE49-F238E27FC236}">
                    <a16:creationId xmlns:a16="http://schemas.microsoft.com/office/drawing/2014/main" id="{41572F3C-786B-450A-911E-D43250FBDEF4}"/>
                  </a:ext>
                </a:extLst>
              </p:cNvPr>
              <p:cNvSpPr/>
              <p:nvPr/>
            </p:nvSpPr>
            <p:spPr bwMode="gray">
              <a:xfrm>
                <a:off x="4913248" y="1608296"/>
                <a:ext cx="358521" cy="546734"/>
              </a:xfrm>
              <a:custGeom>
                <a:avLst/>
                <a:gdLst>
                  <a:gd name="connsiteX0" fmla="*/ 228314 w 358521"/>
                  <a:gd name="connsiteY0" fmla="*/ 0 h 546734"/>
                  <a:gd name="connsiteX1" fmla="*/ 0 w 358521"/>
                  <a:gd name="connsiteY1" fmla="*/ 296228 h 546734"/>
                  <a:gd name="connsiteX2" fmla="*/ 130207 w 358521"/>
                  <a:gd name="connsiteY2" fmla="*/ 546735 h 546734"/>
                  <a:gd name="connsiteX3" fmla="*/ 358521 w 358521"/>
                  <a:gd name="connsiteY3" fmla="*/ 250508 h 546734"/>
                  <a:gd name="connsiteX4" fmla="*/ 228314 w 358521"/>
                  <a:gd name="connsiteY4" fmla="*/ 0 h 546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58521" h="546734">
                    <a:moveTo>
                      <a:pt x="228314" y="0"/>
                    </a:moveTo>
                    <a:cubicBezTo>
                      <a:pt x="96869" y="34480"/>
                      <a:pt x="0" y="154019"/>
                      <a:pt x="0" y="296228"/>
                    </a:cubicBezTo>
                    <a:cubicBezTo>
                      <a:pt x="0" y="399764"/>
                      <a:pt x="51530" y="491300"/>
                      <a:pt x="130207" y="546735"/>
                    </a:cubicBezTo>
                    <a:cubicBezTo>
                      <a:pt x="261652" y="512254"/>
                      <a:pt x="358521" y="392716"/>
                      <a:pt x="358521" y="250508"/>
                    </a:cubicBezTo>
                    <a:cubicBezTo>
                      <a:pt x="358521" y="146971"/>
                      <a:pt x="306991" y="55435"/>
                      <a:pt x="228314" y="0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52" name="Freihandform: Form 51">
                <a:extLst>
                  <a:ext uri="{FF2B5EF4-FFF2-40B4-BE49-F238E27FC236}">
                    <a16:creationId xmlns:a16="http://schemas.microsoft.com/office/drawing/2014/main" id="{383B4DAC-245C-41D4-8DB3-0FE17681BA38}"/>
                  </a:ext>
                </a:extLst>
              </p:cNvPr>
              <p:cNvSpPr/>
              <p:nvPr/>
            </p:nvSpPr>
            <p:spPr bwMode="gray">
              <a:xfrm>
                <a:off x="4523581" y="1476375"/>
                <a:ext cx="3138775" cy="3901154"/>
              </a:xfrm>
              <a:custGeom>
                <a:avLst/>
                <a:gdLst>
                  <a:gd name="connsiteX0" fmla="*/ 3062859 w 3138775"/>
                  <a:gd name="connsiteY0" fmla="*/ 1154906 h 3901154"/>
                  <a:gd name="connsiteX1" fmla="*/ 2986659 w 3138775"/>
                  <a:gd name="connsiteY1" fmla="*/ 1231106 h 3901154"/>
                  <a:gd name="connsiteX2" fmla="*/ 2986659 w 3138775"/>
                  <a:gd name="connsiteY2" fmla="*/ 1335881 h 3901154"/>
                  <a:gd name="connsiteX3" fmla="*/ 2898172 w 3138775"/>
                  <a:gd name="connsiteY3" fmla="*/ 1319498 h 3901154"/>
                  <a:gd name="connsiteX4" fmla="*/ 2724341 w 3138775"/>
                  <a:gd name="connsiteY4" fmla="*/ 1319498 h 3901154"/>
                  <a:gd name="connsiteX5" fmla="*/ 2651570 w 3138775"/>
                  <a:gd name="connsiteY5" fmla="*/ 1315974 h 3901154"/>
                  <a:gd name="connsiteX6" fmla="*/ 2275142 w 3138775"/>
                  <a:gd name="connsiteY6" fmla="*/ 975836 h 3901154"/>
                  <a:gd name="connsiteX7" fmla="*/ 2238089 w 3138775"/>
                  <a:gd name="connsiteY7" fmla="*/ 880872 h 3901154"/>
                  <a:gd name="connsiteX8" fmla="*/ 2516600 w 3138775"/>
                  <a:gd name="connsiteY8" fmla="*/ 522351 h 3901154"/>
                  <a:gd name="connsiteX9" fmla="*/ 2146649 w 3138775"/>
                  <a:gd name="connsiteY9" fmla="*/ 152305 h 3901154"/>
                  <a:gd name="connsiteX10" fmla="*/ 1776603 w 3138775"/>
                  <a:gd name="connsiteY10" fmla="*/ 522351 h 3901154"/>
                  <a:gd name="connsiteX11" fmla="*/ 1830229 w 3138775"/>
                  <a:gd name="connsiteY11" fmla="*/ 713994 h 3901154"/>
                  <a:gd name="connsiteX12" fmla="*/ 1608296 w 3138775"/>
                  <a:gd name="connsiteY12" fmla="*/ 899160 h 3901154"/>
                  <a:gd name="connsiteX13" fmla="*/ 1503521 w 3138775"/>
                  <a:gd name="connsiteY13" fmla="*/ 1165384 h 3901154"/>
                  <a:gd name="connsiteX14" fmla="*/ 1368933 w 3138775"/>
                  <a:gd name="connsiteY14" fmla="*/ 1118426 h 3901154"/>
                  <a:gd name="connsiteX15" fmla="*/ 1190625 w 3138775"/>
                  <a:gd name="connsiteY15" fmla="*/ 1110996 h 3901154"/>
                  <a:gd name="connsiteX16" fmla="*/ 1008126 w 3138775"/>
                  <a:gd name="connsiteY16" fmla="*/ 1081183 h 3901154"/>
                  <a:gd name="connsiteX17" fmla="*/ 719042 w 3138775"/>
                  <a:gd name="connsiteY17" fmla="*/ 827532 h 3901154"/>
                  <a:gd name="connsiteX18" fmla="*/ 634079 w 3138775"/>
                  <a:gd name="connsiteY18" fmla="*/ 712851 h 3901154"/>
                  <a:gd name="connsiteX19" fmla="*/ 824389 w 3138775"/>
                  <a:gd name="connsiteY19" fmla="*/ 382429 h 3901154"/>
                  <a:gd name="connsiteX20" fmla="*/ 441960 w 3138775"/>
                  <a:gd name="connsiteY20" fmla="*/ 0 h 3901154"/>
                  <a:gd name="connsiteX21" fmla="*/ 59436 w 3138775"/>
                  <a:gd name="connsiteY21" fmla="*/ 382429 h 3901154"/>
                  <a:gd name="connsiteX22" fmla="*/ 185071 w 3138775"/>
                  <a:gd name="connsiteY22" fmla="*/ 665607 h 3901154"/>
                  <a:gd name="connsiteX23" fmla="*/ 0 w 3138775"/>
                  <a:gd name="connsiteY23" fmla="*/ 990505 h 3901154"/>
                  <a:gd name="connsiteX24" fmla="*/ 0 w 3138775"/>
                  <a:gd name="connsiteY24" fmla="*/ 2003679 h 3901154"/>
                  <a:gd name="connsiteX25" fmla="*/ 119729 w 3138775"/>
                  <a:gd name="connsiteY25" fmla="*/ 2408777 h 3901154"/>
                  <a:gd name="connsiteX26" fmla="*/ 182880 w 3138775"/>
                  <a:gd name="connsiteY26" fmla="*/ 2506313 h 3901154"/>
                  <a:gd name="connsiteX27" fmla="*/ 182880 w 3138775"/>
                  <a:gd name="connsiteY27" fmla="*/ 3824764 h 3901154"/>
                  <a:gd name="connsiteX28" fmla="*/ 259080 w 3138775"/>
                  <a:gd name="connsiteY28" fmla="*/ 3900964 h 3901154"/>
                  <a:gd name="connsiteX29" fmla="*/ 832199 w 3138775"/>
                  <a:gd name="connsiteY29" fmla="*/ 3900964 h 3901154"/>
                  <a:gd name="connsiteX30" fmla="*/ 908399 w 3138775"/>
                  <a:gd name="connsiteY30" fmla="*/ 3824764 h 3901154"/>
                  <a:gd name="connsiteX31" fmla="*/ 755999 w 3138775"/>
                  <a:gd name="connsiteY31" fmla="*/ 3520249 h 3901154"/>
                  <a:gd name="connsiteX32" fmla="*/ 755999 w 3138775"/>
                  <a:gd name="connsiteY32" fmla="*/ 3520059 h 3901154"/>
                  <a:gd name="connsiteX33" fmla="*/ 755999 w 3138775"/>
                  <a:gd name="connsiteY33" fmla="*/ 1504760 h 3901154"/>
                  <a:gd name="connsiteX34" fmla="*/ 1170527 w 3138775"/>
                  <a:gd name="connsiteY34" fmla="*/ 1594009 h 3901154"/>
                  <a:gd name="connsiteX35" fmla="*/ 1353217 w 3138775"/>
                  <a:gd name="connsiteY35" fmla="*/ 1601629 h 3901154"/>
                  <a:gd name="connsiteX36" fmla="*/ 1428274 w 3138775"/>
                  <a:gd name="connsiteY36" fmla="*/ 1592961 h 3901154"/>
                  <a:gd name="connsiteX37" fmla="*/ 1425797 w 3138775"/>
                  <a:gd name="connsiteY37" fmla="*/ 1684782 h 3901154"/>
                  <a:gd name="connsiteX38" fmla="*/ 1425797 w 3138775"/>
                  <a:gd name="connsiteY38" fmla="*/ 1953673 h 3901154"/>
                  <a:gd name="connsiteX39" fmla="*/ 1505236 w 3138775"/>
                  <a:gd name="connsiteY39" fmla="*/ 2333911 h 3901154"/>
                  <a:gd name="connsiteX40" fmla="*/ 1421035 w 3138775"/>
                  <a:gd name="connsiteY40" fmla="*/ 2794540 h 3901154"/>
                  <a:gd name="connsiteX41" fmla="*/ 1074515 w 3138775"/>
                  <a:gd name="connsiteY41" fmla="*/ 3240500 h 3901154"/>
                  <a:gd name="connsiteX42" fmla="*/ 1074420 w 3138775"/>
                  <a:gd name="connsiteY42" fmla="*/ 3240596 h 3901154"/>
                  <a:gd name="connsiteX43" fmla="*/ 1070610 w 3138775"/>
                  <a:gd name="connsiteY43" fmla="*/ 3246120 h 3901154"/>
                  <a:gd name="connsiteX44" fmla="*/ 1069848 w 3138775"/>
                  <a:gd name="connsiteY44" fmla="*/ 3247168 h 3901154"/>
                  <a:gd name="connsiteX45" fmla="*/ 1069753 w 3138775"/>
                  <a:gd name="connsiteY45" fmla="*/ 3247263 h 3901154"/>
                  <a:gd name="connsiteX46" fmla="*/ 934307 w 3138775"/>
                  <a:gd name="connsiteY46" fmla="*/ 3466624 h 3901154"/>
                  <a:gd name="connsiteX47" fmla="*/ 920782 w 3138775"/>
                  <a:gd name="connsiteY47" fmla="*/ 3550349 h 3901154"/>
                  <a:gd name="connsiteX48" fmla="*/ 970407 w 3138775"/>
                  <a:gd name="connsiteY48" fmla="*/ 3619119 h 3901154"/>
                  <a:gd name="connsiteX49" fmla="*/ 1408843 w 3138775"/>
                  <a:gd name="connsiteY49" fmla="*/ 3889724 h 3901154"/>
                  <a:gd name="connsiteX50" fmla="*/ 1448753 w 3138775"/>
                  <a:gd name="connsiteY50" fmla="*/ 3901059 h 3901154"/>
                  <a:gd name="connsiteX51" fmla="*/ 1513618 w 3138775"/>
                  <a:gd name="connsiteY51" fmla="*/ 3864864 h 3901154"/>
                  <a:gd name="connsiteX52" fmla="*/ 1530763 w 3138775"/>
                  <a:gd name="connsiteY52" fmla="*/ 3509201 h 3901154"/>
                  <a:gd name="connsiteX53" fmla="*/ 1680686 w 3138775"/>
                  <a:gd name="connsiteY53" fmla="*/ 3340322 h 3901154"/>
                  <a:gd name="connsiteX54" fmla="*/ 1657445 w 3138775"/>
                  <a:gd name="connsiteY54" fmla="*/ 3522821 h 3901154"/>
                  <a:gd name="connsiteX55" fmla="*/ 1657350 w 3138775"/>
                  <a:gd name="connsiteY55" fmla="*/ 3523679 h 3901154"/>
                  <a:gd name="connsiteX56" fmla="*/ 1657064 w 3138775"/>
                  <a:gd name="connsiteY56" fmla="*/ 3528251 h 3901154"/>
                  <a:gd name="connsiteX57" fmla="*/ 1656874 w 3138775"/>
                  <a:gd name="connsiteY57" fmla="*/ 3531775 h 3901154"/>
                  <a:gd name="connsiteX58" fmla="*/ 1656874 w 3138775"/>
                  <a:gd name="connsiteY58" fmla="*/ 3532537 h 3901154"/>
                  <a:gd name="connsiteX59" fmla="*/ 1656874 w 3138775"/>
                  <a:gd name="connsiteY59" fmla="*/ 3824954 h 3901154"/>
                  <a:gd name="connsiteX60" fmla="*/ 1733074 w 3138775"/>
                  <a:gd name="connsiteY60" fmla="*/ 3901154 h 3901154"/>
                  <a:gd name="connsiteX61" fmla="*/ 2282857 w 3138775"/>
                  <a:gd name="connsiteY61" fmla="*/ 3901154 h 3901154"/>
                  <a:gd name="connsiteX62" fmla="*/ 2359057 w 3138775"/>
                  <a:gd name="connsiteY62" fmla="*/ 3824954 h 3901154"/>
                  <a:gd name="connsiteX63" fmla="*/ 2213991 w 3138775"/>
                  <a:gd name="connsiteY63" fmla="*/ 3532156 h 3901154"/>
                  <a:gd name="connsiteX64" fmla="*/ 2331149 w 3138775"/>
                  <a:gd name="connsiteY64" fmla="*/ 2820448 h 3901154"/>
                  <a:gd name="connsiteX65" fmla="*/ 2300383 w 3138775"/>
                  <a:gd name="connsiteY65" fmla="*/ 2393823 h 3901154"/>
                  <a:gd name="connsiteX66" fmla="*/ 2157032 w 3138775"/>
                  <a:gd name="connsiteY66" fmla="*/ 1941862 h 3901154"/>
                  <a:gd name="connsiteX67" fmla="*/ 2157032 w 3138775"/>
                  <a:gd name="connsiteY67" fmla="*/ 1652683 h 3901154"/>
                  <a:gd name="connsiteX68" fmla="*/ 2724150 w 3138775"/>
                  <a:gd name="connsiteY68" fmla="*/ 1793462 h 3901154"/>
                  <a:gd name="connsiteX69" fmla="*/ 2901791 w 3138775"/>
                  <a:gd name="connsiteY69" fmla="*/ 1793462 h 3901154"/>
                  <a:gd name="connsiteX70" fmla="*/ 2986373 w 3138775"/>
                  <a:gd name="connsiteY70" fmla="*/ 1777937 h 3901154"/>
                  <a:gd name="connsiteX71" fmla="*/ 2986373 w 3138775"/>
                  <a:gd name="connsiteY71" fmla="*/ 3519297 h 3901154"/>
                  <a:gd name="connsiteX72" fmla="*/ 3062573 w 3138775"/>
                  <a:gd name="connsiteY72" fmla="*/ 3595497 h 3901154"/>
                  <a:gd name="connsiteX73" fmla="*/ 3138773 w 3138775"/>
                  <a:gd name="connsiteY73" fmla="*/ 3519297 h 3901154"/>
                  <a:gd name="connsiteX74" fmla="*/ 3138773 w 3138775"/>
                  <a:gd name="connsiteY74" fmla="*/ 1231106 h 3901154"/>
                  <a:gd name="connsiteX75" fmla="*/ 3062859 w 3138775"/>
                  <a:gd name="connsiteY75" fmla="*/ 1154906 h 3901154"/>
                  <a:gd name="connsiteX76" fmla="*/ 441960 w 3138775"/>
                  <a:gd name="connsiteY76" fmla="*/ 152400 h 3901154"/>
                  <a:gd name="connsiteX77" fmla="*/ 671989 w 3138775"/>
                  <a:gd name="connsiteY77" fmla="*/ 382429 h 3901154"/>
                  <a:gd name="connsiteX78" fmla="*/ 441960 w 3138775"/>
                  <a:gd name="connsiteY78" fmla="*/ 612458 h 3901154"/>
                  <a:gd name="connsiteX79" fmla="*/ 211836 w 3138775"/>
                  <a:gd name="connsiteY79" fmla="*/ 382429 h 3901154"/>
                  <a:gd name="connsiteX80" fmla="*/ 441960 w 3138775"/>
                  <a:gd name="connsiteY80" fmla="*/ 152400 h 3901154"/>
                  <a:gd name="connsiteX81" fmla="*/ 335280 w 3138775"/>
                  <a:gd name="connsiteY81" fmla="*/ 3748659 h 3901154"/>
                  <a:gd name="connsiteX82" fmla="*/ 335280 w 3138775"/>
                  <a:gd name="connsiteY82" fmla="*/ 3596259 h 3901154"/>
                  <a:gd name="connsiteX83" fmla="*/ 527399 w 3138775"/>
                  <a:gd name="connsiteY83" fmla="*/ 3596259 h 3901154"/>
                  <a:gd name="connsiteX84" fmla="*/ 742950 w 3138775"/>
                  <a:gd name="connsiteY84" fmla="*/ 3748659 h 3901154"/>
                  <a:gd name="connsiteX85" fmla="*/ 335280 w 3138775"/>
                  <a:gd name="connsiteY85" fmla="*/ 3748659 h 3901154"/>
                  <a:gd name="connsiteX86" fmla="*/ 335280 w 3138775"/>
                  <a:gd name="connsiteY86" fmla="*/ 3443954 h 3901154"/>
                  <a:gd name="connsiteX87" fmla="*/ 335280 w 3138775"/>
                  <a:gd name="connsiteY87" fmla="*/ 2483834 h 3901154"/>
                  <a:gd name="connsiteX88" fmla="*/ 323088 w 3138775"/>
                  <a:gd name="connsiteY88" fmla="*/ 2442401 h 3901154"/>
                  <a:gd name="connsiteX89" fmla="*/ 247650 w 3138775"/>
                  <a:gd name="connsiteY89" fmla="*/ 2326005 h 3901154"/>
                  <a:gd name="connsiteX90" fmla="*/ 152400 w 3138775"/>
                  <a:gd name="connsiteY90" fmla="*/ 2003679 h 3901154"/>
                  <a:gd name="connsiteX91" fmla="*/ 152400 w 3138775"/>
                  <a:gd name="connsiteY91" fmla="*/ 1950530 h 3901154"/>
                  <a:gd name="connsiteX92" fmla="*/ 603599 w 3138775"/>
                  <a:gd name="connsiteY92" fmla="*/ 1950530 h 3901154"/>
                  <a:gd name="connsiteX93" fmla="*/ 603599 w 3138775"/>
                  <a:gd name="connsiteY93" fmla="*/ 3443859 h 3901154"/>
                  <a:gd name="connsiteX94" fmla="*/ 335280 w 3138775"/>
                  <a:gd name="connsiteY94" fmla="*/ 3443859 h 3901154"/>
                  <a:gd name="connsiteX95" fmla="*/ 1359599 w 3138775"/>
                  <a:gd name="connsiteY95" fmla="*/ 1449419 h 3901154"/>
                  <a:gd name="connsiteX96" fmla="*/ 1176909 w 3138775"/>
                  <a:gd name="connsiteY96" fmla="*/ 1441799 h 3901154"/>
                  <a:gd name="connsiteX97" fmla="*/ 715328 w 3138775"/>
                  <a:gd name="connsiteY97" fmla="*/ 1318070 h 3901154"/>
                  <a:gd name="connsiteX98" fmla="*/ 713804 w 3138775"/>
                  <a:gd name="connsiteY98" fmla="*/ 1317403 h 3901154"/>
                  <a:gd name="connsiteX99" fmla="*/ 567690 w 3138775"/>
                  <a:gd name="connsiteY99" fmla="*/ 1224534 h 3901154"/>
                  <a:gd name="connsiteX100" fmla="*/ 461010 w 3138775"/>
                  <a:gd name="connsiteY100" fmla="*/ 1239393 h 3901154"/>
                  <a:gd name="connsiteX101" fmla="*/ 475964 w 3138775"/>
                  <a:gd name="connsiteY101" fmla="*/ 1346073 h 3901154"/>
                  <a:gd name="connsiteX102" fmla="*/ 603695 w 3138775"/>
                  <a:gd name="connsiteY102" fmla="*/ 1430655 h 3901154"/>
                  <a:gd name="connsiteX103" fmla="*/ 603695 w 3138775"/>
                  <a:gd name="connsiteY103" fmla="*/ 1798225 h 3901154"/>
                  <a:gd name="connsiteX104" fmla="*/ 152400 w 3138775"/>
                  <a:gd name="connsiteY104" fmla="*/ 1798225 h 3901154"/>
                  <a:gd name="connsiteX105" fmla="*/ 152400 w 3138775"/>
                  <a:gd name="connsiteY105" fmla="*/ 990600 h 3901154"/>
                  <a:gd name="connsiteX106" fmla="*/ 377952 w 3138775"/>
                  <a:gd name="connsiteY106" fmla="*/ 765048 h 3901154"/>
                  <a:gd name="connsiteX107" fmla="*/ 581597 w 3138775"/>
                  <a:gd name="connsiteY107" fmla="*/ 893445 h 3901154"/>
                  <a:gd name="connsiteX108" fmla="*/ 965359 w 3138775"/>
                  <a:gd name="connsiteY108" fmla="*/ 1227487 h 3901154"/>
                  <a:gd name="connsiteX109" fmla="*/ 1184339 w 3138775"/>
                  <a:gd name="connsiteY109" fmla="*/ 1263301 h 3901154"/>
                  <a:gd name="connsiteX110" fmla="*/ 1362742 w 3138775"/>
                  <a:gd name="connsiteY110" fmla="*/ 1270730 h 3901154"/>
                  <a:gd name="connsiteX111" fmla="*/ 1452658 w 3138775"/>
                  <a:gd name="connsiteY111" fmla="*/ 1360742 h 3901154"/>
                  <a:gd name="connsiteX112" fmla="*/ 1424940 w 3138775"/>
                  <a:gd name="connsiteY112" fmla="*/ 1424845 h 3901154"/>
                  <a:gd name="connsiteX113" fmla="*/ 1359599 w 3138775"/>
                  <a:gd name="connsiteY113" fmla="*/ 1449419 h 3901154"/>
                  <a:gd name="connsiteX114" fmla="*/ 2146745 w 3138775"/>
                  <a:gd name="connsiteY114" fmla="*/ 304800 h 3901154"/>
                  <a:gd name="connsiteX115" fmla="*/ 2364391 w 3138775"/>
                  <a:gd name="connsiteY115" fmla="*/ 522446 h 3901154"/>
                  <a:gd name="connsiteX116" fmla="*/ 2146745 w 3138775"/>
                  <a:gd name="connsiteY116" fmla="*/ 740093 h 3901154"/>
                  <a:gd name="connsiteX117" fmla="*/ 1929098 w 3138775"/>
                  <a:gd name="connsiteY117" fmla="*/ 522446 h 3901154"/>
                  <a:gd name="connsiteX118" fmla="*/ 2146745 w 3138775"/>
                  <a:gd name="connsiteY118" fmla="*/ 304800 h 3901154"/>
                  <a:gd name="connsiteX119" fmla="*/ 1412462 w 3138775"/>
                  <a:gd name="connsiteY119" fmla="*/ 3712750 h 3901154"/>
                  <a:gd name="connsiteX120" fmla="*/ 1086041 w 3138775"/>
                  <a:gd name="connsiteY120" fmla="*/ 3511296 h 3901154"/>
                  <a:gd name="connsiteX121" fmla="*/ 1159574 w 3138775"/>
                  <a:gd name="connsiteY121" fmla="*/ 3392138 h 3901154"/>
                  <a:gd name="connsiteX122" fmla="*/ 1313783 w 3138775"/>
                  <a:gd name="connsiteY122" fmla="*/ 3487293 h 3901154"/>
                  <a:gd name="connsiteX123" fmla="*/ 1412462 w 3138775"/>
                  <a:gd name="connsiteY123" fmla="*/ 3712750 h 3901154"/>
                  <a:gd name="connsiteX124" fmla="*/ 1438370 w 3138775"/>
                  <a:gd name="connsiteY124" fmla="*/ 3384233 h 3901154"/>
                  <a:gd name="connsiteX125" fmla="*/ 1247204 w 3138775"/>
                  <a:gd name="connsiteY125" fmla="*/ 3266885 h 3901154"/>
                  <a:gd name="connsiteX126" fmla="*/ 1552956 w 3138775"/>
                  <a:gd name="connsiteY126" fmla="*/ 2873312 h 3901154"/>
                  <a:gd name="connsiteX127" fmla="*/ 1567720 w 3138775"/>
                  <a:gd name="connsiteY127" fmla="*/ 2840260 h 3901154"/>
                  <a:gd name="connsiteX128" fmla="*/ 1623632 w 3138775"/>
                  <a:gd name="connsiteY128" fmla="*/ 2534603 h 3901154"/>
                  <a:gd name="connsiteX129" fmla="*/ 1727359 w 3138775"/>
                  <a:gd name="connsiteY129" fmla="*/ 2649284 h 3901154"/>
                  <a:gd name="connsiteX130" fmla="*/ 1764792 w 3138775"/>
                  <a:gd name="connsiteY130" fmla="*/ 2684336 h 3901154"/>
                  <a:gd name="connsiteX131" fmla="*/ 1715262 w 3138775"/>
                  <a:gd name="connsiteY131" fmla="*/ 3072479 h 3901154"/>
                  <a:gd name="connsiteX132" fmla="*/ 1438370 w 3138775"/>
                  <a:gd name="connsiteY132" fmla="*/ 3384233 h 3901154"/>
                  <a:gd name="connsiteX133" fmla="*/ 1809560 w 3138775"/>
                  <a:gd name="connsiteY133" fmla="*/ 3748659 h 3901154"/>
                  <a:gd name="connsiteX134" fmla="*/ 1809560 w 3138775"/>
                  <a:gd name="connsiteY134" fmla="*/ 3608641 h 3901154"/>
                  <a:gd name="connsiteX135" fmla="*/ 1990820 w 3138775"/>
                  <a:gd name="connsiteY135" fmla="*/ 3608641 h 3901154"/>
                  <a:gd name="connsiteX136" fmla="*/ 2193131 w 3138775"/>
                  <a:gd name="connsiteY136" fmla="*/ 3748659 h 3901154"/>
                  <a:gd name="connsiteX137" fmla="*/ 1809560 w 3138775"/>
                  <a:gd name="connsiteY137" fmla="*/ 3748659 h 3901154"/>
                  <a:gd name="connsiteX138" fmla="*/ 2181130 w 3138775"/>
                  <a:gd name="connsiteY138" fmla="*/ 2795683 h 3901154"/>
                  <a:gd name="connsiteX139" fmla="*/ 2072354 w 3138775"/>
                  <a:gd name="connsiteY139" fmla="*/ 3456337 h 3901154"/>
                  <a:gd name="connsiteX140" fmla="*/ 1819942 w 3138775"/>
                  <a:gd name="connsiteY140" fmla="*/ 3456337 h 3901154"/>
                  <a:gd name="connsiteX141" fmla="*/ 1863376 w 3138775"/>
                  <a:gd name="connsiteY141" fmla="*/ 3115628 h 3901154"/>
                  <a:gd name="connsiteX142" fmla="*/ 1863376 w 3138775"/>
                  <a:gd name="connsiteY142" fmla="*/ 3115342 h 3901154"/>
                  <a:gd name="connsiteX143" fmla="*/ 1920812 w 3138775"/>
                  <a:gd name="connsiteY143" fmla="*/ 2665000 h 3901154"/>
                  <a:gd name="connsiteX144" fmla="*/ 1897285 w 3138775"/>
                  <a:gd name="connsiteY144" fmla="*/ 2599754 h 3901154"/>
                  <a:gd name="connsiteX145" fmla="*/ 1831467 w 3138775"/>
                  <a:gd name="connsiteY145" fmla="*/ 2538032 h 3901154"/>
                  <a:gd name="connsiteX146" fmla="*/ 1581912 w 3138775"/>
                  <a:gd name="connsiteY146" fmla="*/ 2029778 h 3901154"/>
                  <a:gd name="connsiteX147" fmla="*/ 2025301 w 3138775"/>
                  <a:gd name="connsiteY147" fmla="*/ 2029778 h 3901154"/>
                  <a:gd name="connsiteX148" fmla="*/ 2155412 w 3138775"/>
                  <a:gd name="connsiteY148" fmla="*/ 2439829 h 3901154"/>
                  <a:gd name="connsiteX149" fmla="*/ 2181130 w 3138775"/>
                  <a:gd name="connsiteY149" fmla="*/ 2795683 h 3901154"/>
                  <a:gd name="connsiteX150" fmla="*/ 2962942 w 3138775"/>
                  <a:gd name="connsiteY150" fmla="*/ 1615250 h 3901154"/>
                  <a:gd name="connsiteX151" fmla="*/ 2902077 w 3138775"/>
                  <a:gd name="connsiteY151" fmla="*/ 1641158 h 3901154"/>
                  <a:gd name="connsiteX152" fmla="*/ 2724436 w 3138775"/>
                  <a:gd name="connsiteY152" fmla="*/ 1641158 h 3901154"/>
                  <a:gd name="connsiteX153" fmla="*/ 2125599 w 3138775"/>
                  <a:gd name="connsiteY153" fmla="*/ 1455134 h 3901154"/>
                  <a:gd name="connsiteX154" fmla="*/ 2124742 w 3138775"/>
                  <a:gd name="connsiteY154" fmla="*/ 1454563 h 3901154"/>
                  <a:gd name="connsiteX155" fmla="*/ 1977962 w 3138775"/>
                  <a:gd name="connsiteY155" fmla="*/ 1331881 h 3901154"/>
                  <a:gd name="connsiteX156" fmla="*/ 1870234 w 3138775"/>
                  <a:gd name="connsiteY156" fmla="*/ 1331881 h 3901154"/>
                  <a:gd name="connsiteX157" fmla="*/ 1870234 w 3138775"/>
                  <a:gd name="connsiteY157" fmla="*/ 1439609 h 3901154"/>
                  <a:gd name="connsiteX158" fmla="*/ 2005013 w 3138775"/>
                  <a:gd name="connsiteY158" fmla="*/ 1556004 h 3901154"/>
                  <a:gd name="connsiteX159" fmla="*/ 2005013 w 3138775"/>
                  <a:gd name="connsiteY159" fmla="*/ 1557052 h 3901154"/>
                  <a:gd name="connsiteX160" fmla="*/ 2005013 w 3138775"/>
                  <a:gd name="connsiteY160" fmla="*/ 1877378 h 3901154"/>
                  <a:gd name="connsiteX161" fmla="*/ 1578293 w 3138775"/>
                  <a:gd name="connsiteY161" fmla="*/ 1877378 h 3901154"/>
                  <a:gd name="connsiteX162" fmla="*/ 1578293 w 3138775"/>
                  <a:gd name="connsiteY162" fmla="*/ 1684687 h 3901154"/>
                  <a:gd name="connsiteX163" fmla="*/ 1745171 w 3138775"/>
                  <a:gd name="connsiteY163" fmla="*/ 966311 h 3901154"/>
                  <a:gd name="connsiteX164" fmla="*/ 1946815 w 3138775"/>
                  <a:gd name="connsiteY164" fmla="*/ 853250 h 3901154"/>
                  <a:gd name="connsiteX165" fmla="*/ 2126837 w 3138775"/>
                  <a:gd name="connsiteY165" fmla="*/ 1010507 h 3901154"/>
                  <a:gd name="connsiteX166" fmla="*/ 2636806 w 3138775"/>
                  <a:gd name="connsiteY166" fmla="*/ 1467612 h 3901154"/>
                  <a:gd name="connsiteX167" fmla="*/ 2724436 w 3138775"/>
                  <a:gd name="connsiteY167" fmla="*/ 1471898 h 3901154"/>
                  <a:gd name="connsiteX168" fmla="*/ 2898172 w 3138775"/>
                  <a:gd name="connsiteY168" fmla="*/ 1471898 h 3901154"/>
                  <a:gd name="connsiteX169" fmla="*/ 2986564 w 3138775"/>
                  <a:gd name="connsiteY169" fmla="*/ 1553337 h 3901154"/>
                  <a:gd name="connsiteX170" fmla="*/ 2962942 w 3138775"/>
                  <a:gd name="connsiteY170" fmla="*/ 1615250 h 3901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</a:cxnLst>
                <a:rect l="l" t="t" r="r" b="b"/>
                <a:pathLst>
                  <a:path w="3138775" h="3901154">
                    <a:moveTo>
                      <a:pt x="3062859" y="1154906"/>
                    </a:moveTo>
                    <a:cubicBezTo>
                      <a:pt x="3020759" y="1154906"/>
                      <a:pt x="2986659" y="1189006"/>
                      <a:pt x="2986659" y="1231106"/>
                    </a:cubicBezTo>
                    <a:lnTo>
                      <a:pt x="2986659" y="1335881"/>
                    </a:lnTo>
                    <a:cubicBezTo>
                      <a:pt x="2959227" y="1325309"/>
                      <a:pt x="2929414" y="1319498"/>
                      <a:pt x="2898172" y="1319498"/>
                    </a:cubicBezTo>
                    <a:lnTo>
                      <a:pt x="2724341" y="1319498"/>
                    </a:lnTo>
                    <a:cubicBezTo>
                      <a:pt x="2700052" y="1319498"/>
                      <a:pt x="2675573" y="1318260"/>
                      <a:pt x="2651570" y="1315974"/>
                    </a:cubicBezTo>
                    <a:cubicBezTo>
                      <a:pt x="2469833" y="1298258"/>
                      <a:pt x="2318576" y="1161479"/>
                      <a:pt x="2275142" y="975836"/>
                    </a:cubicBezTo>
                    <a:cubicBezTo>
                      <a:pt x="2267236" y="941927"/>
                      <a:pt x="2254568" y="910114"/>
                      <a:pt x="2238089" y="880872"/>
                    </a:cubicBezTo>
                    <a:cubicBezTo>
                      <a:pt x="2398014" y="840105"/>
                      <a:pt x="2516600" y="694849"/>
                      <a:pt x="2516600" y="522351"/>
                    </a:cubicBezTo>
                    <a:cubicBezTo>
                      <a:pt x="2516600" y="318325"/>
                      <a:pt x="2350675" y="152305"/>
                      <a:pt x="2146649" y="152305"/>
                    </a:cubicBezTo>
                    <a:cubicBezTo>
                      <a:pt x="1942624" y="152305"/>
                      <a:pt x="1776603" y="318230"/>
                      <a:pt x="1776603" y="522351"/>
                    </a:cubicBezTo>
                    <a:cubicBezTo>
                      <a:pt x="1776603" y="592455"/>
                      <a:pt x="1796225" y="658082"/>
                      <a:pt x="1830229" y="713994"/>
                    </a:cubicBezTo>
                    <a:cubicBezTo>
                      <a:pt x="1735264" y="741426"/>
                      <a:pt x="1653254" y="807625"/>
                      <a:pt x="1608296" y="899160"/>
                    </a:cubicBezTo>
                    <a:cubicBezTo>
                      <a:pt x="1566196" y="984790"/>
                      <a:pt x="1531334" y="1073944"/>
                      <a:pt x="1503521" y="1165384"/>
                    </a:cubicBezTo>
                    <a:cubicBezTo>
                      <a:pt x="1465326" y="1137761"/>
                      <a:pt x="1419035" y="1120521"/>
                      <a:pt x="1368933" y="1118426"/>
                    </a:cubicBezTo>
                    <a:lnTo>
                      <a:pt x="1190625" y="1110996"/>
                    </a:lnTo>
                    <a:cubicBezTo>
                      <a:pt x="1128522" y="1108424"/>
                      <a:pt x="1067086" y="1098423"/>
                      <a:pt x="1008126" y="1081183"/>
                    </a:cubicBezTo>
                    <a:cubicBezTo>
                      <a:pt x="884111" y="1044893"/>
                      <a:pt x="778859" y="952500"/>
                      <a:pt x="719042" y="827532"/>
                    </a:cubicBezTo>
                    <a:cubicBezTo>
                      <a:pt x="697992" y="783622"/>
                      <a:pt x="668941" y="744950"/>
                      <a:pt x="634079" y="712851"/>
                    </a:cubicBezTo>
                    <a:cubicBezTo>
                      <a:pt x="747808" y="646462"/>
                      <a:pt x="824389" y="523304"/>
                      <a:pt x="824389" y="382429"/>
                    </a:cubicBezTo>
                    <a:cubicBezTo>
                      <a:pt x="824389" y="171545"/>
                      <a:pt x="652748" y="0"/>
                      <a:pt x="441960" y="0"/>
                    </a:cubicBezTo>
                    <a:cubicBezTo>
                      <a:pt x="231077" y="0"/>
                      <a:pt x="59436" y="171545"/>
                      <a:pt x="59436" y="382429"/>
                    </a:cubicBezTo>
                    <a:cubicBezTo>
                      <a:pt x="59436" y="494538"/>
                      <a:pt x="107918" y="595503"/>
                      <a:pt x="185071" y="665607"/>
                    </a:cubicBezTo>
                    <a:cubicBezTo>
                      <a:pt x="74390" y="731615"/>
                      <a:pt x="0" y="852488"/>
                      <a:pt x="0" y="990505"/>
                    </a:cubicBezTo>
                    <a:lnTo>
                      <a:pt x="0" y="2003679"/>
                    </a:lnTo>
                    <a:cubicBezTo>
                      <a:pt x="0" y="2147697"/>
                      <a:pt x="41434" y="2287810"/>
                      <a:pt x="119729" y="2408777"/>
                    </a:cubicBezTo>
                    <a:lnTo>
                      <a:pt x="182880" y="2506313"/>
                    </a:lnTo>
                    <a:lnTo>
                      <a:pt x="182880" y="3824764"/>
                    </a:lnTo>
                    <a:cubicBezTo>
                      <a:pt x="182880" y="3866864"/>
                      <a:pt x="216980" y="3900964"/>
                      <a:pt x="259080" y="3900964"/>
                    </a:cubicBezTo>
                    <a:lnTo>
                      <a:pt x="832199" y="3900964"/>
                    </a:lnTo>
                    <a:cubicBezTo>
                      <a:pt x="874300" y="3900964"/>
                      <a:pt x="908399" y="3866864"/>
                      <a:pt x="908399" y="3824764"/>
                    </a:cubicBezTo>
                    <a:cubicBezTo>
                      <a:pt x="908399" y="3700367"/>
                      <a:pt x="848487" y="3589782"/>
                      <a:pt x="755999" y="3520249"/>
                    </a:cubicBezTo>
                    <a:cubicBezTo>
                      <a:pt x="755999" y="3520154"/>
                      <a:pt x="755999" y="3520059"/>
                      <a:pt x="755999" y="3520059"/>
                    </a:cubicBezTo>
                    <a:lnTo>
                      <a:pt x="755999" y="1504760"/>
                    </a:lnTo>
                    <a:cubicBezTo>
                      <a:pt x="887254" y="1558004"/>
                      <a:pt x="1026224" y="1588008"/>
                      <a:pt x="1170527" y="1594009"/>
                    </a:cubicBezTo>
                    <a:lnTo>
                      <a:pt x="1353217" y="1601629"/>
                    </a:lnTo>
                    <a:cubicBezTo>
                      <a:pt x="1379030" y="1602677"/>
                      <a:pt x="1404271" y="1599629"/>
                      <a:pt x="1428274" y="1592961"/>
                    </a:cubicBezTo>
                    <a:cubicBezTo>
                      <a:pt x="1426655" y="1623536"/>
                      <a:pt x="1425797" y="1654207"/>
                      <a:pt x="1425797" y="1684782"/>
                    </a:cubicBezTo>
                    <a:lnTo>
                      <a:pt x="1425797" y="1953673"/>
                    </a:lnTo>
                    <a:cubicBezTo>
                      <a:pt x="1425797" y="2085404"/>
                      <a:pt x="1453515" y="2214944"/>
                      <a:pt x="1505236" y="2333911"/>
                    </a:cubicBezTo>
                    <a:lnTo>
                      <a:pt x="1421035" y="2794540"/>
                    </a:lnTo>
                    <a:lnTo>
                      <a:pt x="1074515" y="3240500"/>
                    </a:lnTo>
                    <a:cubicBezTo>
                      <a:pt x="1074515" y="3240500"/>
                      <a:pt x="1074515" y="3240596"/>
                      <a:pt x="1074420" y="3240596"/>
                    </a:cubicBezTo>
                    <a:cubicBezTo>
                      <a:pt x="1073087" y="3242310"/>
                      <a:pt x="1071753" y="3244215"/>
                      <a:pt x="1070610" y="3246120"/>
                    </a:cubicBezTo>
                    <a:cubicBezTo>
                      <a:pt x="1070324" y="3246501"/>
                      <a:pt x="1070134" y="3246787"/>
                      <a:pt x="1069848" y="3247168"/>
                    </a:cubicBezTo>
                    <a:cubicBezTo>
                      <a:pt x="1069848" y="3247168"/>
                      <a:pt x="1069848" y="3247168"/>
                      <a:pt x="1069753" y="3247263"/>
                    </a:cubicBezTo>
                    <a:lnTo>
                      <a:pt x="934307" y="3466624"/>
                    </a:lnTo>
                    <a:cubicBezTo>
                      <a:pt x="918782" y="3491770"/>
                      <a:pt x="914019" y="3521583"/>
                      <a:pt x="920782" y="3550349"/>
                    </a:cubicBezTo>
                    <a:cubicBezTo>
                      <a:pt x="927640" y="3579114"/>
                      <a:pt x="945261" y="3603498"/>
                      <a:pt x="970407" y="3619119"/>
                    </a:cubicBezTo>
                    <a:lnTo>
                      <a:pt x="1408843" y="3889724"/>
                    </a:lnTo>
                    <a:cubicBezTo>
                      <a:pt x="1421321" y="3897440"/>
                      <a:pt x="1435132" y="3901059"/>
                      <a:pt x="1448753" y="3901059"/>
                    </a:cubicBezTo>
                    <a:cubicBezTo>
                      <a:pt x="1474280" y="3901059"/>
                      <a:pt x="1499235" y="3888200"/>
                      <a:pt x="1513618" y="3864864"/>
                    </a:cubicBezTo>
                    <a:cubicBezTo>
                      <a:pt x="1582484" y="3753326"/>
                      <a:pt x="1584389" y="3619119"/>
                      <a:pt x="1530763" y="3509201"/>
                    </a:cubicBezTo>
                    <a:lnTo>
                      <a:pt x="1680686" y="3340322"/>
                    </a:lnTo>
                    <a:lnTo>
                      <a:pt x="1657445" y="3522821"/>
                    </a:lnTo>
                    <a:cubicBezTo>
                      <a:pt x="1657445" y="3523107"/>
                      <a:pt x="1657445" y="3523393"/>
                      <a:pt x="1657350" y="3523679"/>
                    </a:cubicBezTo>
                    <a:cubicBezTo>
                      <a:pt x="1657160" y="3525203"/>
                      <a:pt x="1657160" y="3526727"/>
                      <a:pt x="1657064" y="3528251"/>
                    </a:cubicBezTo>
                    <a:cubicBezTo>
                      <a:pt x="1656969" y="3529394"/>
                      <a:pt x="1656874" y="3530537"/>
                      <a:pt x="1656874" y="3531775"/>
                    </a:cubicBezTo>
                    <a:cubicBezTo>
                      <a:pt x="1656874" y="3531965"/>
                      <a:pt x="1656874" y="3532251"/>
                      <a:pt x="1656874" y="3532537"/>
                    </a:cubicBezTo>
                    <a:lnTo>
                      <a:pt x="1656874" y="3824954"/>
                    </a:lnTo>
                    <a:cubicBezTo>
                      <a:pt x="1656874" y="3867055"/>
                      <a:pt x="1690973" y="3901154"/>
                      <a:pt x="1733074" y="3901154"/>
                    </a:cubicBezTo>
                    <a:lnTo>
                      <a:pt x="2282857" y="3901154"/>
                    </a:lnTo>
                    <a:cubicBezTo>
                      <a:pt x="2324957" y="3901154"/>
                      <a:pt x="2359057" y="3867055"/>
                      <a:pt x="2359057" y="3824954"/>
                    </a:cubicBezTo>
                    <a:cubicBezTo>
                      <a:pt x="2359057" y="3705701"/>
                      <a:pt x="2302097" y="3599498"/>
                      <a:pt x="2213991" y="3532156"/>
                    </a:cubicBezTo>
                    <a:lnTo>
                      <a:pt x="2331149" y="2820448"/>
                    </a:lnTo>
                    <a:cubicBezTo>
                      <a:pt x="2354485" y="2678525"/>
                      <a:pt x="2343912" y="2530983"/>
                      <a:pt x="2300383" y="2393823"/>
                    </a:cubicBezTo>
                    <a:lnTo>
                      <a:pt x="2157032" y="1941862"/>
                    </a:lnTo>
                    <a:lnTo>
                      <a:pt x="2157032" y="1652683"/>
                    </a:lnTo>
                    <a:cubicBezTo>
                      <a:pt x="2330387" y="1745171"/>
                      <a:pt x="2524030" y="1793462"/>
                      <a:pt x="2724150" y="1793462"/>
                    </a:cubicBezTo>
                    <a:lnTo>
                      <a:pt x="2901791" y="1793462"/>
                    </a:lnTo>
                    <a:cubicBezTo>
                      <a:pt x="2931224" y="1793462"/>
                      <a:pt x="2959799" y="1788128"/>
                      <a:pt x="2986373" y="1777937"/>
                    </a:cubicBezTo>
                    <a:lnTo>
                      <a:pt x="2986373" y="3519297"/>
                    </a:lnTo>
                    <a:cubicBezTo>
                      <a:pt x="2986373" y="3561398"/>
                      <a:pt x="3020473" y="3595497"/>
                      <a:pt x="3062573" y="3595497"/>
                    </a:cubicBezTo>
                    <a:cubicBezTo>
                      <a:pt x="3104674" y="3595497"/>
                      <a:pt x="3138773" y="3561398"/>
                      <a:pt x="3138773" y="3519297"/>
                    </a:cubicBezTo>
                    <a:lnTo>
                      <a:pt x="3138773" y="1231106"/>
                    </a:lnTo>
                    <a:cubicBezTo>
                      <a:pt x="3139059" y="1189006"/>
                      <a:pt x="3104864" y="1154906"/>
                      <a:pt x="3062859" y="1154906"/>
                    </a:cubicBezTo>
                    <a:close/>
                    <a:moveTo>
                      <a:pt x="441960" y="152400"/>
                    </a:moveTo>
                    <a:cubicBezTo>
                      <a:pt x="568833" y="152400"/>
                      <a:pt x="671989" y="255556"/>
                      <a:pt x="671989" y="382429"/>
                    </a:cubicBezTo>
                    <a:cubicBezTo>
                      <a:pt x="671989" y="509302"/>
                      <a:pt x="568833" y="612458"/>
                      <a:pt x="441960" y="612458"/>
                    </a:cubicBezTo>
                    <a:cubicBezTo>
                      <a:pt x="315087" y="612458"/>
                      <a:pt x="211836" y="509302"/>
                      <a:pt x="211836" y="382429"/>
                    </a:cubicBezTo>
                    <a:cubicBezTo>
                      <a:pt x="211836" y="255556"/>
                      <a:pt x="315087" y="152400"/>
                      <a:pt x="441960" y="152400"/>
                    </a:cubicBezTo>
                    <a:close/>
                    <a:moveTo>
                      <a:pt x="335280" y="3748659"/>
                    </a:moveTo>
                    <a:lnTo>
                      <a:pt x="335280" y="3596259"/>
                    </a:lnTo>
                    <a:lnTo>
                      <a:pt x="527399" y="3596259"/>
                    </a:lnTo>
                    <a:cubicBezTo>
                      <a:pt x="626745" y="3596259"/>
                      <a:pt x="711422" y="3659981"/>
                      <a:pt x="742950" y="3748659"/>
                    </a:cubicBezTo>
                    <a:lnTo>
                      <a:pt x="335280" y="3748659"/>
                    </a:lnTo>
                    <a:close/>
                    <a:moveTo>
                      <a:pt x="335280" y="3443954"/>
                    </a:moveTo>
                    <a:lnTo>
                      <a:pt x="335280" y="2483834"/>
                    </a:lnTo>
                    <a:cubicBezTo>
                      <a:pt x="335280" y="2469166"/>
                      <a:pt x="330994" y="2454783"/>
                      <a:pt x="323088" y="2442401"/>
                    </a:cubicBezTo>
                    <a:lnTo>
                      <a:pt x="247650" y="2326005"/>
                    </a:lnTo>
                    <a:cubicBezTo>
                      <a:pt x="185356" y="2229803"/>
                      <a:pt x="152400" y="2118360"/>
                      <a:pt x="152400" y="2003679"/>
                    </a:cubicBezTo>
                    <a:lnTo>
                      <a:pt x="152400" y="1950530"/>
                    </a:lnTo>
                    <a:lnTo>
                      <a:pt x="603599" y="1950530"/>
                    </a:lnTo>
                    <a:lnTo>
                      <a:pt x="603599" y="3443859"/>
                    </a:lnTo>
                    <a:lnTo>
                      <a:pt x="335280" y="3443859"/>
                    </a:lnTo>
                    <a:close/>
                    <a:moveTo>
                      <a:pt x="1359599" y="1449419"/>
                    </a:moveTo>
                    <a:lnTo>
                      <a:pt x="1176909" y="1441799"/>
                    </a:lnTo>
                    <a:cubicBezTo>
                      <a:pt x="1013651" y="1435037"/>
                      <a:pt x="858298" y="1393412"/>
                      <a:pt x="715328" y="1318070"/>
                    </a:cubicBezTo>
                    <a:cubicBezTo>
                      <a:pt x="714851" y="1317784"/>
                      <a:pt x="714280" y="1317593"/>
                      <a:pt x="713804" y="1317403"/>
                    </a:cubicBezTo>
                    <a:cubicBezTo>
                      <a:pt x="662940" y="1290542"/>
                      <a:pt x="613791" y="1259300"/>
                      <a:pt x="567690" y="1224534"/>
                    </a:cubicBezTo>
                    <a:cubicBezTo>
                      <a:pt x="534162" y="1199198"/>
                      <a:pt x="486347" y="1205865"/>
                      <a:pt x="461010" y="1239393"/>
                    </a:cubicBezTo>
                    <a:cubicBezTo>
                      <a:pt x="435674" y="1272921"/>
                      <a:pt x="442341" y="1320737"/>
                      <a:pt x="475964" y="1346073"/>
                    </a:cubicBezTo>
                    <a:cubicBezTo>
                      <a:pt x="516636" y="1376839"/>
                      <a:pt x="559499" y="1405128"/>
                      <a:pt x="603695" y="1430655"/>
                    </a:cubicBezTo>
                    <a:lnTo>
                      <a:pt x="603695" y="1798225"/>
                    </a:lnTo>
                    <a:lnTo>
                      <a:pt x="152400" y="1798225"/>
                    </a:lnTo>
                    <a:lnTo>
                      <a:pt x="152400" y="990600"/>
                    </a:lnTo>
                    <a:cubicBezTo>
                      <a:pt x="152400" y="866204"/>
                      <a:pt x="253556" y="765048"/>
                      <a:pt x="377952" y="765048"/>
                    </a:cubicBezTo>
                    <a:cubicBezTo>
                      <a:pt x="464344" y="765048"/>
                      <a:pt x="544259" y="815435"/>
                      <a:pt x="581597" y="893445"/>
                    </a:cubicBezTo>
                    <a:cubicBezTo>
                      <a:pt x="659987" y="1057370"/>
                      <a:pt x="799910" y="1179195"/>
                      <a:pt x="965359" y="1227487"/>
                    </a:cubicBezTo>
                    <a:cubicBezTo>
                      <a:pt x="1036130" y="1248156"/>
                      <a:pt x="1109853" y="1260253"/>
                      <a:pt x="1184339" y="1263301"/>
                    </a:cubicBezTo>
                    <a:lnTo>
                      <a:pt x="1362742" y="1270730"/>
                    </a:lnTo>
                    <a:cubicBezTo>
                      <a:pt x="1412748" y="1272826"/>
                      <a:pt x="1453039" y="1313212"/>
                      <a:pt x="1452658" y="1360742"/>
                    </a:cubicBezTo>
                    <a:cubicBezTo>
                      <a:pt x="1452467" y="1385221"/>
                      <a:pt x="1442657" y="1407986"/>
                      <a:pt x="1424940" y="1424845"/>
                    </a:cubicBezTo>
                    <a:cubicBezTo>
                      <a:pt x="1407224" y="1441704"/>
                      <a:pt x="1383983" y="1450372"/>
                      <a:pt x="1359599" y="1449419"/>
                    </a:cubicBezTo>
                    <a:close/>
                    <a:moveTo>
                      <a:pt x="2146745" y="304800"/>
                    </a:moveTo>
                    <a:cubicBezTo>
                      <a:pt x="2266760" y="304800"/>
                      <a:pt x="2364391" y="402431"/>
                      <a:pt x="2364391" y="522446"/>
                    </a:cubicBezTo>
                    <a:cubicBezTo>
                      <a:pt x="2364391" y="642461"/>
                      <a:pt x="2266760" y="740093"/>
                      <a:pt x="2146745" y="740093"/>
                    </a:cubicBezTo>
                    <a:cubicBezTo>
                      <a:pt x="2026730" y="740093"/>
                      <a:pt x="1929098" y="642461"/>
                      <a:pt x="1929098" y="522446"/>
                    </a:cubicBezTo>
                    <a:cubicBezTo>
                      <a:pt x="1929098" y="402431"/>
                      <a:pt x="2026730" y="304800"/>
                      <a:pt x="2146745" y="304800"/>
                    </a:cubicBezTo>
                    <a:close/>
                    <a:moveTo>
                      <a:pt x="1412462" y="3712750"/>
                    </a:moveTo>
                    <a:lnTo>
                      <a:pt x="1086041" y="3511296"/>
                    </a:lnTo>
                    <a:lnTo>
                      <a:pt x="1159574" y="3392138"/>
                    </a:lnTo>
                    <a:lnTo>
                      <a:pt x="1313783" y="3487293"/>
                    </a:lnTo>
                    <a:cubicBezTo>
                      <a:pt x="1392460" y="3535871"/>
                      <a:pt x="1429131" y="3627025"/>
                      <a:pt x="1412462" y="3712750"/>
                    </a:cubicBezTo>
                    <a:close/>
                    <a:moveTo>
                      <a:pt x="1438370" y="3384233"/>
                    </a:moveTo>
                    <a:lnTo>
                      <a:pt x="1247204" y="3266885"/>
                    </a:lnTo>
                    <a:lnTo>
                      <a:pt x="1552956" y="2873312"/>
                    </a:lnTo>
                    <a:cubicBezTo>
                      <a:pt x="1560481" y="2863596"/>
                      <a:pt x="1565529" y="2852261"/>
                      <a:pt x="1567720" y="2840260"/>
                    </a:cubicBezTo>
                    <a:lnTo>
                      <a:pt x="1623632" y="2534603"/>
                    </a:lnTo>
                    <a:cubicBezTo>
                      <a:pt x="1654874" y="2575370"/>
                      <a:pt x="1689545" y="2613755"/>
                      <a:pt x="1727359" y="2649284"/>
                    </a:cubicBezTo>
                    <a:lnTo>
                      <a:pt x="1764792" y="2684336"/>
                    </a:lnTo>
                    <a:lnTo>
                      <a:pt x="1715262" y="3072479"/>
                    </a:lnTo>
                    <a:lnTo>
                      <a:pt x="1438370" y="3384233"/>
                    </a:lnTo>
                    <a:close/>
                    <a:moveTo>
                      <a:pt x="1809560" y="3748659"/>
                    </a:moveTo>
                    <a:lnTo>
                      <a:pt x="1809560" y="3608641"/>
                    </a:lnTo>
                    <a:lnTo>
                      <a:pt x="1990820" y="3608641"/>
                    </a:lnTo>
                    <a:cubicBezTo>
                      <a:pt x="2083213" y="3608641"/>
                      <a:pt x="2162270" y="3666935"/>
                      <a:pt x="2193131" y="3748659"/>
                    </a:cubicBezTo>
                    <a:lnTo>
                      <a:pt x="1809560" y="3748659"/>
                    </a:lnTo>
                    <a:close/>
                    <a:moveTo>
                      <a:pt x="2181130" y="2795683"/>
                    </a:moveTo>
                    <a:lnTo>
                      <a:pt x="2072354" y="3456337"/>
                    </a:lnTo>
                    <a:lnTo>
                      <a:pt x="1819942" y="3456337"/>
                    </a:lnTo>
                    <a:lnTo>
                      <a:pt x="1863376" y="3115628"/>
                    </a:lnTo>
                    <a:cubicBezTo>
                      <a:pt x="1863376" y="3115532"/>
                      <a:pt x="1863376" y="3115437"/>
                      <a:pt x="1863376" y="3115342"/>
                    </a:cubicBezTo>
                    <a:lnTo>
                      <a:pt x="1920812" y="2665000"/>
                    </a:lnTo>
                    <a:cubicBezTo>
                      <a:pt x="1923860" y="2640711"/>
                      <a:pt x="1915192" y="2616518"/>
                      <a:pt x="1897285" y="2599754"/>
                    </a:cubicBezTo>
                    <a:lnTo>
                      <a:pt x="1831467" y="2538032"/>
                    </a:lnTo>
                    <a:cubicBezTo>
                      <a:pt x="1689164" y="2404682"/>
                      <a:pt x="1600581" y="2222659"/>
                      <a:pt x="1581912" y="2029778"/>
                    </a:cubicBezTo>
                    <a:lnTo>
                      <a:pt x="2025301" y="2029778"/>
                    </a:lnTo>
                    <a:lnTo>
                      <a:pt x="2155412" y="2439829"/>
                    </a:lnTo>
                    <a:cubicBezTo>
                      <a:pt x="2191703" y="2554224"/>
                      <a:pt x="2200561" y="2677287"/>
                      <a:pt x="2181130" y="2795683"/>
                    </a:cubicBezTo>
                    <a:close/>
                    <a:moveTo>
                      <a:pt x="2962942" y="1615250"/>
                    </a:moveTo>
                    <a:cubicBezTo>
                      <a:pt x="2946845" y="1631918"/>
                      <a:pt x="2925223" y="1641158"/>
                      <a:pt x="2902077" y="1641158"/>
                    </a:cubicBezTo>
                    <a:lnTo>
                      <a:pt x="2724436" y="1641158"/>
                    </a:lnTo>
                    <a:cubicBezTo>
                      <a:pt x="2508504" y="1641158"/>
                      <a:pt x="2301431" y="1576864"/>
                      <a:pt x="2125599" y="1455134"/>
                    </a:cubicBezTo>
                    <a:cubicBezTo>
                      <a:pt x="2125313" y="1454944"/>
                      <a:pt x="2125028" y="1454849"/>
                      <a:pt x="2124742" y="1454563"/>
                    </a:cubicBezTo>
                    <a:cubicBezTo>
                      <a:pt x="2072640" y="1418463"/>
                      <a:pt x="2023301" y="1377220"/>
                      <a:pt x="1977962" y="1331881"/>
                    </a:cubicBezTo>
                    <a:cubicBezTo>
                      <a:pt x="1948243" y="1302163"/>
                      <a:pt x="1899952" y="1302163"/>
                      <a:pt x="1870234" y="1331881"/>
                    </a:cubicBezTo>
                    <a:cubicBezTo>
                      <a:pt x="1840421" y="1361694"/>
                      <a:pt x="1840421" y="1409891"/>
                      <a:pt x="1870234" y="1439609"/>
                    </a:cubicBezTo>
                    <a:cubicBezTo>
                      <a:pt x="1912334" y="1481709"/>
                      <a:pt x="1957578" y="1520666"/>
                      <a:pt x="2005013" y="1556004"/>
                    </a:cubicBezTo>
                    <a:lnTo>
                      <a:pt x="2005013" y="1557052"/>
                    </a:lnTo>
                    <a:lnTo>
                      <a:pt x="2005013" y="1877378"/>
                    </a:lnTo>
                    <a:lnTo>
                      <a:pt x="1578293" y="1877378"/>
                    </a:lnTo>
                    <a:lnTo>
                      <a:pt x="1578293" y="1684687"/>
                    </a:lnTo>
                    <a:cubicBezTo>
                      <a:pt x="1578293" y="1436942"/>
                      <a:pt x="1636014" y="1188625"/>
                      <a:pt x="1745171" y="966311"/>
                    </a:cubicBezTo>
                    <a:cubicBezTo>
                      <a:pt x="1782128" y="890969"/>
                      <a:pt x="1863185" y="845534"/>
                      <a:pt x="1946815" y="853250"/>
                    </a:cubicBezTo>
                    <a:cubicBezTo>
                      <a:pt x="2034350" y="861251"/>
                      <a:pt x="2106740" y="924497"/>
                      <a:pt x="2126837" y="1010507"/>
                    </a:cubicBezTo>
                    <a:cubicBezTo>
                      <a:pt x="2185035" y="1259777"/>
                      <a:pt x="2390013" y="1443514"/>
                      <a:pt x="2636806" y="1467612"/>
                    </a:cubicBezTo>
                    <a:cubicBezTo>
                      <a:pt x="2665666" y="1470470"/>
                      <a:pt x="2695194" y="1471898"/>
                      <a:pt x="2724436" y="1471898"/>
                    </a:cubicBezTo>
                    <a:lnTo>
                      <a:pt x="2898172" y="1471898"/>
                    </a:lnTo>
                    <a:cubicBezTo>
                      <a:pt x="2945321" y="1471898"/>
                      <a:pt x="2985040" y="1508474"/>
                      <a:pt x="2986564" y="1553337"/>
                    </a:cubicBezTo>
                    <a:cubicBezTo>
                      <a:pt x="2987421" y="1576578"/>
                      <a:pt x="2979039" y="1598581"/>
                      <a:pt x="2962942" y="161525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  <p:sp>
            <p:nvSpPr>
              <p:cNvPr id="53" name="Freihandform: Form 52">
                <a:extLst>
                  <a:ext uri="{FF2B5EF4-FFF2-40B4-BE49-F238E27FC236}">
                    <a16:creationId xmlns:a16="http://schemas.microsoft.com/office/drawing/2014/main" id="{103EF935-613A-4A25-A80E-D469B4BA1288}"/>
                  </a:ext>
                </a:extLst>
              </p:cNvPr>
              <p:cNvSpPr/>
              <p:nvPr/>
            </p:nvSpPr>
            <p:spPr bwMode="gray">
              <a:xfrm>
                <a:off x="7510239" y="5225033"/>
                <a:ext cx="152400" cy="152781"/>
              </a:xfrm>
              <a:custGeom>
                <a:avLst/>
                <a:gdLst>
                  <a:gd name="connsiteX0" fmla="*/ 76200 w 152400"/>
                  <a:gd name="connsiteY0" fmla="*/ 0 h 152781"/>
                  <a:gd name="connsiteX1" fmla="*/ 0 w 152400"/>
                  <a:gd name="connsiteY1" fmla="*/ 76200 h 152781"/>
                  <a:gd name="connsiteX2" fmla="*/ 0 w 152400"/>
                  <a:gd name="connsiteY2" fmla="*/ 76962 h 152781"/>
                  <a:gd name="connsiteX3" fmla="*/ 76200 w 152400"/>
                  <a:gd name="connsiteY3" fmla="*/ 152781 h 152781"/>
                  <a:gd name="connsiteX4" fmla="*/ 152400 w 152400"/>
                  <a:gd name="connsiteY4" fmla="*/ 76200 h 152781"/>
                  <a:gd name="connsiteX5" fmla="*/ 76200 w 152400"/>
                  <a:gd name="connsiteY5" fmla="*/ 0 h 152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" h="152781">
                    <a:moveTo>
                      <a:pt x="76200" y="0"/>
                    </a:moveTo>
                    <a:cubicBezTo>
                      <a:pt x="34100" y="0"/>
                      <a:pt x="0" y="34100"/>
                      <a:pt x="0" y="76200"/>
                    </a:cubicBezTo>
                    <a:lnTo>
                      <a:pt x="0" y="76962"/>
                    </a:lnTo>
                    <a:cubicBezTo>
                      <a:pt x="0" y="119063"/>
                      <a:pt x="34100" y="152781"/>
                      <a:pt x="76200" y="152781"/>
                    </a:cubicBezTo>
                    <a:cubicBezTo>
                      <a:pt x="118301" y="152781"/>
                      <a:pt x="152400" y="118301"/>
                      <a:pt x="152400" y="76200"/>
                    </a:cubicBezTo>
                    <a:cubicBezTo>
                      <a:pt x="152400" y="34100"/>
                      <a:pt x="118205" y="0"/>
                      <a:pt x="7620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lIns="0" tIns="0" rIns="0" bIns="0" rtlCol="0" anchor="ctr"/>
              <a:lstStyle/>
              <a:p>
                <a:endParaRPr lang="en-US" sz="1350" dirty="0"/>
              </a:p>
            </p:txBody>
          </p:sp>
        </p:grpSp>
        <p:sp>
          <p:nvSpPr>
            <p:cNvPr id="168" name="Textfeld 167">
              <a:extLst>
                <a:ext uri="{FF2B5EF4-FFF2-40B4-BE49-F238E27FC236}">
                  <a16:creationId xmlns:a16="http://schemas.microsoft.com/office/drawing/2014/main" id="{FDA0AD7B-D398-4F9D-8962-6044C070259B}"/>
                </a:ext>
              </a:extLst>
            </p:cNvPr>
            <p:cNvSpPr txBox="1"/>
            <p:nvPr/>
          </p:nvSpPr>
          <p:spPr bwMode="gray">
            <a:xfrm>
              <a:off x="540000" y="2380653"/>
              <a:ext cx="2160000" cy="1620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algn="ctr"/>
              <a:r>
                <a:rPr lang="en-US" sz="1200" b="1" dirty="0">
                  <a:solidFill>
                    <a:schemeClr val="accent3"/>
                  </a:solidFill>
                  <a:latin typeface="+mj-lt"/>
                </a:rPr>
                <a:t>Seniors</a:t>
              </a:r>
            </a:p>
            <a:p>
              <a:pPr algn="ctr"/>
              <a:r>
                <a:rPr lang="en-US" sz="1200" dirty="0"/>
                <a:t>70+ years</a:t>
              </a:r>
            </a:p>
            <a:p>
              <a:pPr algn="ctr"/>
              <a:endParaRPr lang="en-US" sz="1200" dirty="0"/>
            </a:p>
            <a:p>
              <a:pPr algn="ctr"/>
              <a:r>
                <a:rPr lang="en-US" sz="1200" dirty="0"/>
                <a:t>Large icons and an easy-to-use UI</a:t>
              </a:r>
            </a:p>
          </p:txBody>
        </p:sp>
      </p:grpSp>
      <p:cxnSp>
        <p:nvCxnSpPr>
          <p:cNvPr id="194" name="Gerader Verbinder 193">
            <a:extLst>
              <a:ext uri="{FF2B5EF4-FFF2-40B4-BE49-F238E27FC236}">
                <a16:creationId xmlns:a16="http://schemas.microsoft.com/office/drawing/2014/main" id="{438FC64B-A616-48F7-BD77-139795391A75}"/>
              </a:ext>
            </a:extLst>
          </p:cNvPr>
          <p:cNvCxnSpPr>
            <a:cxnSpLocks/>
          </p:cNvCxnSpPr>
          <p:nvPr/>
        </p:nvCxnSpPr>
        <p:spPr bwMode="gray">
          <a:xfrm>
            <a:off x="2861445" y="3246169"/>
            <a:ext cx="589806" cy="0"/>
          </a:xfrm>
          <a:prstGeom prst="line">
            <a:avLst/>
          </a:prstGeom>
          <a:ln w="50800">
            <a:solidFill>
              <a:schemeClr val="accent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Grafik 184">
            <a:extLst>
              <a:ext uri="{FF2B5EF4-FFF2-40B4-BE49-F238E27FC236}">
                <a16:creationId xmlns:a16="http://schemas.microsoft.com/office/drawing/2014/main" id="{7720E7A1-01FC-45C5-AFE0-DDA92E3C6891}"/>
              </a:ext>
            </a:extLst>
          </p:cNvPr>
          <p:cNvGrpSpPr>
            <a:grpSpLocks noChangeAspect="1"/>
          </p:cNvGrpSpPr>
          <p:nvPr/>
        </p:nvGrpSpPr>
        <p:grpSpPr bwMode="gray">
          <a:xfrm>
            <a:off x="6383317" y="1838847"/>
            <a:ext cx="291766" cy="576788"/>
            <a:chOff x="5147529" y="1552576"/>
            <a:chExt cx="1899423" cy="3754945"/>
          </a:xfrm>
          <a:solidFill>
            <a:schemeClr val="accent1"/>
          </a:solidFill>
        </p:grpSpPr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19D43FD4-A89A-4910-B375-F5879328A004}"/>
                </a:ext>
              </a:extLst>
            </p:cNvPr>
            <p:cNvSpPr/>
            <p:nvPr/>
          </p:nvSpPr>
          <p:spPr bwMode="gray">
            <a:xfrm>
              <a:off x="6215792" y="4901565"/>
              <a:ext cx="625411" cy="329469"/>
            </a:xfrm>
            <a:custGeom>
              <a:avLst/>
              <a:gdLst>
                <a:gd name="connsiteX0" fmla="*/ 0 w 625411"/>
                <a:gd name="connsiteY0" fmla="*/ 0 h 329469"/>
                <a:gd name="connsiteX1" fmla="*/ 0 w 625411"/>
                <a:gd name="connsiteY1" fmla="*/ 241363 h 329469"/>
                <a:gd name="connsiteX2" fmla="*/ 88106 w 625411"/>
                <a:gd name="connsiteY2" fmla="*/ 329470 h 329469"/>
                <a:gd name="connsiteX3" fmla="*/ 537305 w 625411"/>
                <a:gd name="connsiteY3" fmla="*/ 329470 h 329469"/>
                <a:gd name="connsiteX4" fmla="*/ 625412 w 625411"/>
                <a:gd name="connsiteY4" fmla="*/ 241363 h 329469"/>
                <a:gd name="connsiteX5" fmla="*/ 383858 w 625411"/>
                <a:gd name="connsiteY5" fmla="*/ 0 h 329469"/>
                <a:gd name="connsiteX6" fmla="*/ 0 w 625411"/>
                <a:gd name="connsiteY6" fmla="*/ 0 h 329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411" h="329469">
                  <a:moveTo>
                    <a:pt x="0" y="0"/>
                  </a:moveTo>
                  <a:lnTo>
                    <a:pt x="0" y="241363"/>
                  </a:lnTo>
                  <a:cubicBezTo>
                    <a:pt x="0" y="290036"/>
                    <a:pt x="39433" y="329470"/>
                    <a:pt x="88106" y="329470"/>
                  </a:cubicBezTo>
                  <a:lnTo>
                    <a:pt x="537305" y="329470"/>
                  </a:lnTo>
                  <a:cubicBezTo>
                    <a:pt x="585978" y="329470"/>
                    <a:pt x="625412" y="290036"/>
                    <a:pt x="625412" y="241363"/>
                  </a:cubicBezTo>
                  <a:cubicBezTo>
                    <a:pt x="625412" y="217932"/>
                    <a:pt x="622459" y="0"/>
                    <a:pt x="38385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42FABF32-6CE2-40F3-A04D-3B78F347F62F}"/>
                </a:ext>
              </a:extLst>
            </p:cNvPr>
            <p:cNvSpPr/>
            <p:nvPr/>
          </p:nvSpPr>
          <p:spPr bwMode="gray">
            <a:xfrm>
              <a:off x="5352826" y="4901469"/>
              <a:ext cx="625697" cy="329660"/>
            </a:xfrm>
            <a:custGeom>
              <a:avLst/>
              <a:gdLst>
                <a:gd name="connsiteX0" fmla="*/ 625697 w 625697"/>
                <a:gd name="connsiteY0" fmla="*/ 0 h 329660"/>
                <a:gd name="connsiteX1" fmla="*/ 625697 w 625697"/>
                <a:gd name="connsiteY1" fmla="*/ 241554 h 329660"/>
                <a:gd name="connsiteX2" fmla="*/ 537591 w 625697"/>
                <a:gd name="connsiteY2" fmla="*/ 329660 h 329660"/>
                <a:gd name="connsiteX3" fmla="*/ 88106 w 625697"/>
                <a:gd name="connsiteY3" fmla="*/ 329660 h 329660"/>
                <a:gd name="connsiteX4" fmla="*/ 0 w 625697"/>
                <a:gd name="connsiteY4" fmla="*/ 241554 h 329660"/>
                <a:gd name="connsiteX5" fmla="*/ 241554 w 625697"/>
                <a:gd name="connsiteY5" fmla="*/ 0 h 329660"/>
                <a:gd name="connsiteX6" fmla="*/ 625697 w 625697"/>
                <a:gd name="connsiteY6" fmla="*/ 0 h 329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697" h="329660">
                  <a:moveTo>
                    <a:pt x="625697" y="0"/>
                  </a:moveTo>
                  <a:lnTo>
                    <a:pt x="625697" y="241554"/>
                  </a:lnTo>
                  <a:cubicBezTo>
                    <a:pt x="625697" y="290227"/>
                    <a:pt x="586264" y="329660"/>
                    <a:pt x="537591" y="329660"/>
                  </a:cubicBezTo>
                  <a:lnTo>
                    <a:pt x="88106" y="329660"/>
                  </a:lnTo>
                  <a:cubicBezTo>
                    <a:pt x="39434" y="329660"/>
                    <a:pt x="0" y="290227"/>
                    <a:pt x="0" y="241554"/>
                  </a:cubicBezTo>
                  <a:cubicBezTo>
                    <a:pt x="0" y="218027"/>
                    <a:pt x="2953" y="0"/>
                    <a:pt x="241554" y="0"/>
                  </a:cubicBezTo>
                  <a:lnTo>
                    <a:pt x="625697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E1C7AB59-9B70-411F-B19C-3E9507AC843A}"/>
                </a:ext>
              </a:extLst>
            </p:cNvPr>
            <p:cNvSpPr/>
            <p:nvPr/>
          </p:nvSpPr>
          <p:spPr bwMode="gray">
            <a:xfrm>
              <a:off x="5352826" y="4913566"/>
              <a:ext cx="352520" cy="317468"/>
            </a:xfrm>
            <a:custGeom>
              <a:avLst/>
              <a:gdLst>
                <a:gd name="connsiteX0" fmla="*/ 153448 w 352520"/>
                <a:gd name="connsiteY0" fmla="*/ 0 h 317468"/>
                <a:gd name="connsiteX1" fmla="*/ 0 w 352520"/>
                <a:gd name="connsiteY1" fmla="*/ 229362 h 317468"/>
                <a:gd name="connsiteX2" fmla="*/ 88106 w 352520"/>
                <a:gd name="connsiteY2" fmla="*/ 317468 h 317468"/>
                <a:gd name="connsiteX3" fmla="*/ 352520 w 352520"/>
                <a:gd name="connsiteY3" fmla="*/ 317468 h 317468"/>
                <a:gd name="connsiteX4" fmla="*/ 153448 w 352520"/>
                <a:gd name="connsiteY4" fmla="*/ 0 h 317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520" h="317468">
                  <a:moveTo>
                    <a:pt x="153448" y="0"/>
                  </a:moveTo>
                  <a:cubicBezTo>
                    <a:pt x="2286" y="46101"/>
                    <a:pt x="0" y="209169"/>
                    <a:pt x="0" y="229362"/>
                  </a:cubicBezTo>
                  <a:cubicBezTo>
                    <a:pt x="0" y="278035"/>
                    <a:pt x="39434" y="317468"/>
                    <a:pt x="88106" y="317468"/>
                  </a:cubicBezTo>
                  <a:lnTo>
                    <a:pt x="352520" y="317468"/>
                  </a:lnTo>
                  <a:cubicBezTo>
                    <a:pt x="352520" y="177832"/>
                    <a:pt x="271272" y="57150"/>
                    <a:pt x="15344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B46F137D-CA8E-4A26-8DCB-944EE405B9CE}"/>
                </a:ext>
              </a:extLst>
            </p:cNvPr>
            <p:cNvSpPr/>
            <p:nvPr/>
          </p:nvSpPr>
          <p:spPr bwMode="gray">
            <a:xfrm>
              <a:off x="6488778" y="4913661"/>
              <a:ext cx="352425" cy="317373"/>
            </a:xfrm>
            <a:custGeom>
              <a:avLst/>
              <a:gdLst>
                <a:gd name="connsiteX0" fmla="*/ 352425 w 352425"/>
                <a:gd name="connsiteY0" fmla="*/ 229267 h 317373"/>
                <a:gd name="connsiteX1" fmla="*/ 198882 w 352425"/>
                <a:gd name="connsiteY1" fmla="*/ 0 h 317373"/>
                <a:gd name="connsiteX2" fmla="*/ 0 w 352425"/>
                <a:gd name="connsiteY2" fmla="*/ 317373 h 317373"/>
                <a:gd name="connsiteX3" fmla="*/ 264414 w 352425"/>
                <a:gd name="connsiteY3" fmla="*/ 317373 h 317373"/>
                <a:gd name="connsiteX4" fmla="*/ 352425 w 352425"/>
                <a:gd name="connsiteY4" fmla="*/ 229267 h 31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425" h="317373">
                  <a:moveTo>
                    <a:pt x="352425" y="229267"/>
                  </a:moveTo>
                  <a:cubicBezTo>
                    <a:pt x="352425" y="209169"/>
                    <a:pt x="350139" y="46006"/>
                    <a:pt x="198882" y="0"/>
                  </a:cubicBezTo>
                  <a:cubicBezTo>
                    <a:pt x="81153" y="57055"/>
                    <a:pt x="0" y="177737"/>
                    <a:pt x="0" y="317373"/>
                  </a:cubicBezTo>
                  <a:lnTo>
                    <a:pt x="264414" y="317373"/>
                  </a:lnTo>
                  <a:cubicBezTo>
                    <a:pt x="312896" y="317373"/>
                    <a:pt x="352425" y="278035"/>
                    <a:pt x="352425" y="22926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245633A2-4591-4646-9996-7D6E2483694B}"/>
                </a:ext>
              </a:extLst>
            </p:cNvPr>
            <p:cNvSpPr/>
            <p:nvPr/>
          </p:nvSpPr>
          <p:spPr bwMode="gray">
            <a:xfrm>
              <a:off x="6409625" y="2339530"/>
              <a:ext cx="382143" cy="776382"/>
            </a:xfrm>
            <a:custGeom>
              <a:avLst/>
              <a:gdLst>
                <a:gd name="connsiteX0" fmla="*/ 0 w 382143"/>
                <a:gd name="connsiteY0" fmla="*/ 0 h 776382"/>
                <a:gd name="connsiteX1" fmla="*/ 382143 w 382143"/>
                <a:gd name="connsiteY1" fmla="*/ 0 h 776382"/>
                <a:gd name="connsiteX2" fmla="*/ 382143 w 382143"/>
                <a:gd name="connsiteY2" fmla="*/ 776383 h 776382"/>
                <a:gd name="connsiteX3" fmla="*/ 0 w 382143"/>
                <a:gd name="connsiteY3" fmla="*/ 776383 h 776382"/>
                <a:gd name="connsiteX4" fmla="*/ 0 w 382143"/>
                <a:gd name="connsiteY4" fmla="*/ 0 h 77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143" h="776382">
                  <a:moveTo>
                    <a:pt x="0" y="0"/>
                  </a:moveTo>
                  <a:lnTo>
                    <a:pt x="382143" y="0"/>
                  </a:lnTo>
                  <a:lnTo>
                    <a:pt x="382143" y="776383"/>
                  </a:lnTo>
                  <a:lnTo>
                    <a:pt x="0" y="7763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EA3414F7-C09A-4F65-B1BB-42B555D9E3FA}"/>
                </a:ext>
              </a:extLst>
            </p:cNvPr>
            <p:cNvSpPr/>
            <p:nvPr/>
          </p:nvSpPr>
          <p:spPr bwMode="gray">
            <a:xfrm>
              <a:off x="5224066" y="3041204"/>
              <a:ext cx="533573" cy="865950"/>
            </a:xfrm>
            <a:custGeom>
              <a:avLst/>
              <a:gdLst>
                <a:gd name="connsiteX0" fmla="*/ 404224 w 533573"/>
                <a:gd name="connsiteY0" fmla="*/ 415799 h 865950"/>
                <a:gd name="connsiteX1" fmla="*/ 219248 w 533573"/>
                <a:gd name="connsiteY1" fmla="*/ 799466 h 865950"/>
                <a:gd name="connsiteX2" fmla="*/ 114950 w 533573"/>
                <a:gd name="connsiteY2" fmla="*/ 865951 h 865950"/>
                <a:gd name="connsiteX3" fmla="*/ 66467 w 533573"/>
                <a:gd name="connsiteY3" fmla="*/ 855188 h 865950"/>
                <a:gd name="connsiteX4" fmla="*/ 10746 w 533573"/>
                <a:gd name="connsiteY4" fmla="*/ 702502 h 865950"/>
                <a:gd name="connsiteX5" fmla="*/ 299449 w 533573"/>
                <a:gd name="connsiteY5" fmla="*/ 91187 h 865950"/>
                <a:gd name="connsiteX6" fmla="*/ 533573 w 533573"/>
                <a:gd name="connsiteY6" fmla="*/ 605 h 865950"/>
                <a:gd name="connsiteX7" fmla="*/ 404224 w 533573"/>
                <a:gd name="connsiteY7" fmla="*/ 415799 h 86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573" h="865950">
                  <a:moveTo>
                    <a:pt x="404224" y="415799"/>
                  </a:moveTo>
                  <a:lnTo>
                    <a:pt x="219248" y="799466"/>
                  </a:lnTo>
                  <a:cubicBezTo>
                    <a:pt x="199722" y="841281"/>
                    <a:pt x="158288" y="865951"/>
                    <a:pt x="114950" y="865951"/>
                  </a:cubicBezTo>
                  <a:cubicBezTo>
                    <a:pt x="98662" y="865951"/>
                    <a:pt x="82184" y="862522"/>
                    <a:pt x="66467" y="855188"/>
                  </a:cubicBezTo>
                  <a:cubicBezTo>
                    <a:pt x="8936" y="828422"/>
                    <a:pt x="-16019" y="760033"/>
                    <a:pt x="10746" y="702502"/>
                  </a:cubicBezTo>
                  <a:cubicBezTo>
                    <a:pt x="10746" y="702502"/>
                    <a:pt x="250681" y="195581"/>
                    <a:pt x="299449" y="91187"/>
                  </a:cubicBezTo>
                  <a:cubicBezTo>
                    <a:pt x="348217" y="-13207"/>
                    <a:pt x="533573" y="605"/>
                    <a:pt x="533573" y="605"/>
                  </a:cubicBezTo>
                  <a:lnTo>
                    <a:pt x="404224" y="41579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D77622AC-8F3D-44DD-BEC4-AED270F1C2F8}"/>
                </a:ext>
              </a:extLst>
            </p:cNvPr>
            <p:cNvSpPr/>
            <p:nvPr/>
          </p:nvSpPr>
          <p:spPr bwMode="gray">
            <a:xfrm>
              <a:off x="6436772" y="3041204"/>
              <a:ext cx="533573" cy="865950"/>
            </a:xfrm>
            <a:custGeom>
              <a:avLst/>
              <a:gdLst>
                <a:gd name="connsiteX0" fmla="*/ 129350 w 533573"/>
                <a:gd name="connsiteY0" fmla="*/ 415799 h 865950"/>
                <a:gd name="connsiteX1" fmla="*/ 314325 w 533573"/>
                <a:gd name="connsiteY1" fmla="*/ 799466 h 865950"/>
                <a:gd name="connsiteX2" fmla="*/ 418624 w 533573"/>
                <a:gd name="connsiteY2" fmla="*/ 865951 h 865950"/>
                <a:gd name="connsiteX3" fmla="*/ 467106 w 533573"/>
                <a:gd name="connsiteY3" fmla="*/ 855188 h 865950"/>
                <a:gd name="connsiteX4" fmla="*/ 522827 w 533573"/>
                <a:gd name="connsiteY4" fmla="*/ 702502 h 865950"/>
                <a:gd name="connsiteX5" fmla="*/ 234125 w 533573"/>
                <a:gd name="connsiteY5" fmla="*/ 91187 h 865950"/>
                <a:gd name="connsiteX6" fmla="*/ 0 w 533573"/>
                <a:gd name="connsiteY6" fmla="*/ 605 h 865950"/>
                <a:gd name="connsiteX7" fmla="*/ 129350 w 533573"/>
                <a:gd name="connsiteY7" fmla="*/ 415799 h 86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3573" h="865950">
                  <a:moveTo>
                    <a:pt x="129350" y="415799"/>
                  </a:moveTo>
                  <a:lnTo>
                    <a:pt x="314325" y="799466"/>
                  </a:lnTo>
                  <a:cubicBezTo>
                    <a:pt x="333851" y="841281"/>
                    <a:pt x="375285" y="865951"/>
                    <a:pt x="418624" y="865951"/>
                  </a:cubicBezTo>
                  <a:cubicBezTo>
                    <a:pt x="434912" y="865951"/>
                    <a:pt x="451390" y="862522"/>
                    <a:pt x="467106" y="855188"/>
                  </a:cubicBezTo>
                  <a:cubicBezTo>
                    <a:pt x="524637" y="828422"/>
                    <a:pt x="549593" y="760033"/>
                    <a:pt x="522827" y="702502"/>
                  </a:cubicBezTo>
                  <a:cubicBezTo>
                    <a:pt x="522827" y="702502"/>
                    <a:pt x="282892" y="195581"/>
                    <a:pt x="234125" y="91187"/>
                  </a:cubicBezTo>
                  <a:cubicBezTo>
                    <a:pt x="185357" y="-13207"/>
                    <a:pt x="0" y="605"/>
                    <a:pt x="0" y="605"/>
                  </a:cubicBezTo>
                  <a:lnTo>
                    <a:pt x="129350" y="415799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6" name="Freihandform: Form 105">
              <a:extLst>
                <a:ext uri="{FF2B5EF4-FFF2-40B4-BE49-F238E27FC236}">
                  <a16:creationId xmlns:a16="http://schemas.microsoft.com/office/drawing/2014/main" id="{C9B61FDD-7B35-4161-9485-71EEAB12E46F}"/>
                </a:ext>
              </a:extLst>
            </p:cNvPr>
            <p:cNvSpPr/>
            <p:nvPr/>
          </p:nvSpPr>
          <p:spPr bwMode="gray">
            <a:xfrm>
              <a:off x="5908420" y="3024568"/>
              <a:ext cx="377761" cy="188880"/>
            </a:xfrm>
            <a:custGeom>
              <a:avLst/>
              <a:gdLst>
                <a:gd name="connsiteX0" fmla="*/ 377762 w 377761"/>
                <a:gd name="connsiteY0" fmla="*/ 0 h 188880"/>
                <a:gd name="connsiteX1" fmla="*/ 188881 w 377761"/>
                <a:gd name="connsiteY1" fmla="*/ 188881 h 188880"/>
                <a:gd name="connsiteX2" fmla="*/ 0 w 377761"/>
                <a:gd name="connsiteY2" fmla="*/ 0 h 188880"/>
                <a:gd name="connsiteX3" fmla="*/ 377762 w 377761"/>
                <a:gd name="connsiteY3" fmla="*/ 0 h 188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761" h="188880">
                  <a:moveTo>
                    <a:pt x="377762" y="0"/>
                  </a:moveTo>
                  <a:cubicBezTo>
                    <a:pt x="377762" y="104299"/>
                    <a:pt x="293180" y="188881"/>
                    <a:pt x="188881" y="188881"/>
                  </a:cubicBezTo>
                  <a:cubicBezTo>
                    <a:pt x="84582" y="188881"/>
                    <a:pt x="0" y="104299"/>
                    <a:pt x="0" y="0"/>
                  </a:cubicBezTo>
                  <a:lnTo>
                    <a:pt x="377762" y="0"/>
                  </a:lnTo>
                  <a:close/>
                </a:path>
              </a:pathLst>
            </a:custGeom>
            <a:solidFill>
              <a:srgbClr val="FAEDE3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1FB938C4-392D-4278-8FB7-F66CD9D454E1}"/>
                </a:ext>
              </a:extLst>
            </p:cNvPr>
            <p:cNvSpPr/>
            <p:nvPr/>
          </p:nvSpPr>
          <p:spPr bwMode="gray">
            <a:xfrm>
              <a:off x="5703156" y="3041618"/>
              <a:ext cx="1179671" cy="1392459"/>
            </a:xfrm>
            <a:custGeom>
              <a:avLst/>
              <a:gdLst>
                <a:gd name="connsiteX0" fmla="*/ 733711 w 1179671"/>
                <a:gd name="connsiteY0" fmla="*/ 0 h 1392459"/>
                <a:gd name="connsiteX1" fmla="*/ 582263 w 1179671"/>
                <a:gd name="connsiteY1" fmla="*/ 0 h 1392459"/>
                <a:gd name="connsiteX2" fmla="*/ 425863 w 1179671"/>
                <a:gd name="connsiteY2" fmla="*/ 169164 h 1392459"/>
                <a:gd name="connsiteX3" fmla="*/ 316516 w 1179671"/>
                <a:gd name="connsiteY3" fmla="*/ 415576 h 1392459"/>
                <a:gd name="connsiteX4" fmla="*/ 0 w 1179671"/>
                <a:gd name="connsiteY4" fmla="*/ 1392460 h 1392459"/>
                <a:gd name="connsiteX5" fmla="*/ 1179671 w 1179671"/>
                <a:gd name="connsiteY5" fmla="*/ 1392460 h 1392459"/>
                <a:gd name="connsiteX6" fmla="*/ 863156 w 1179671"/>
                <a:gd name="connsiteY6" fmla="*/ 415576 h 1392459"/>
                <a:gd name="connsiteX7" fmla="*/ 733711 w 1179671"/>
                <a:gd name="connsiteY7" fmla="*/ 0 h 139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9671" h="1392459">
                  <a:moveTo>
                    <a:pt x="733711" y="0"/>
                  </a:moveTo>
                  <a:lnTo>
                    <a:pt x="582263" y="0"/>
                  </a:lnTo>
                  <a:cubicBezTo>
                    <a:pt x="574548" y="85820"/>
                    <a:pt x="509587" y="154972"/>
                    <a:pt x="425863" y="169164"/>
                  </a:cubicBezTo>
                  <a:cubicBezTo>
                    <a:pt x="401669" y="272891"/>
                    <a:pt x="359093" y="363188"/>
                    <a:pt x="316516" y="415576"/>
                  </a:cubicBezTo>
                  <a:lnTo>
                    <a:pt x="0" y="1392460"/>
                  </a:lnTo>
                  <a:lnTo>
                    <a:pt x="1179671" y="1392460"/>
                  </a:lnTo>
                  <a:lnTo>
                    <a:pt x="863156" y="415576"/>
                  </a:lnTo>
                  <a:cubicBezTo>
                    <a:pt x="798386" y="335947"/>
                    <a:pt x="733711" y="168783"/>
                    <a:pt x="73371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8" name="Freihandform: Form 107">
              <a:extLst>
                <a:ext uri="{FF2B5EF4-FFF2-40B4-BE49-F238E27FC236}">
                  <a16:creationId xmlns:a16="http://schemas.microsoft.com/office/drawing/2014/main" id="{D1578513-C6A1-4B65-8556-295D0BF82D8B}"/>
                </a:ext>
              </a:extLst>
            </p:cNvPr>
            <p:cNvSpPr/>
            <p:nvPr/>
          </p:nvSpPr>
          <p:spPr bwMode="gray">
            <a:xfrm>
              <a:off x="5756686" y="4434077"/>
              <a:ext cx="221837" cy="467487"/>
            </a:xfrm>
            <a:custGeom>
              <a:avLst/>
              <a:gdLst>
                <a:gd name="connsiteX0" fmla="*/ 0 w 221837"/>
                <a:gd name="connsiteY0" fmla="*/ 0 h 467487"/>
                <a:gd name="connsiteX1" fmla="*/ 221837 w 221837"/>
                <a:gd name="connsiteY1" fmla="*/ 0 h 467487"/>
                <a:gd name="connsiteX2" fmla="*/ 221837 w 221837"/>
                <a:gd name="connsiteY2" fmla="*/ 467487 h 467487"/>
                <a:gd name="connsiteX3" fmla="*/ 0 w 221837"/>
                <a:gd name="connsiteY3" fmla="*/ 467487 h 467487"/>
                <a:gd name="connsiteX4" fmla="*/ 0 w 221837"/>
                <a:gd name="connsiteY4" fmla="*/ 0 h 46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837" h="467487">
                  <a:moveTo>
                    <a:pt x="0" y="0"/>
                  </a:moveTo>
                  <a:lnTo>
                    <a:pt x="221837" y="0"/>
                  </a:lnTo>
                  <a:lnTo>
                    <a:pt x="221837" y="467487"/>
                  </a:lnTo>
                  <a:lnTo>
                    <a:pt x="0" y="4674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282964EA-014E-401A-8482-45033D5418D3}"/>
                </a:ext>
              </a:extLst>
            </p:cNvPr>
            <p:cNvSpPr/>
            <p:nvPr/>
          </p:nvSpPr>
          <p:spPr bwMode="gray">
            <a:xfrm>
              <a:off x="6215792" y="4434077"/>
              <a:ext cx="221837" cy="467487"/>
            </a:xfrm>
            <a:custGeom>
              <a:avLst/>
              <a:gdLst>
                <a:gd name="connsiteX0" fmla="*/ 0 w 221837"/>
                <a:gd name="connsiteY0" fmla="*/ 0 h 467487"/>
                <a:gd name="connsiteX1" fmla="*/ 221837 w 221837"/>
                <a:gd name="connsiteY1" fmla="*/ 0 h 467487"/>
                <a:gd name="connsiteX2" fmla="*/ 221837 w 221837"/>
                <a:gd name="connsiteY2" fmla="*/ 467487 h 467487"/>
                <a:gd name="connsiteX3" fmla="*/ 0 w 221837"/>
                <a:gd name="connsiteY3" fmla="*/ 467487 h 467487"/>
                <a:gd name="connsiteX4" fmla="*/ 0 w 221837"/>
                <a:gd name="connsiteY4" fmla="*/ 0 h 46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1837" h="467487">
                  <a:moveTo>
                    <a:pt x="0" y="0"/>
                  </a:moveTo>
                  <a:lnTo>
                    <a:pt x="221837" y="0"/>
                  </a:lnTo>
                  <a:lnTo>
                    <a:pt x="221837" y="467487"/>
                  </a:lnTo>
                  <a:lnTo>
                    <a:pt x="0" y="4674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96789A87-9E16-4766-873B-4E8E803A83E4}"/>
                </a:ext>
              </a:extLst>
            </p:cNvPr>
            <p:cNvSpPr/>
            <p:nvPr/>
          </p:nvSpPr>
          <p:spPr bwMode="gray">
            <a:xfrm>
              <a:off x="5699918" y="1659159"/>
              <a:ext cx="1203007" cy="1360741"/>
            </a:xfrm>
            <a:custGeom>
              <a:avLst/>
              <a:gdLst>
                <a:gd name="connsiteX0" fmla="*/ 1092422 w 1203007"/>
                <a:gd name="connsiteY0" fmla="*/ 534829 h 1360741"/>
                <a:gd name="connsiteX1" fmla="*/ 601123 w 1203007"/>
                <a:gd name="connsiteY1" fmla="*/ 0 h 1360741"/>
                <a:gd name="connsiteX2" fmla="*/ 109823 w 1203007"/>
                <a:gd name="connsiteY2" fmla="*/ 534829 h 1360741"/>
                <a:gd name="connsiteX3" fmla="*/ 0 w 1203007"/>
                <a:gd name="connsiteY3" fmla="*/ 680276 h 1360741"/>
                <a:gd name="connsiteX4" fmla="*/ 109823 w 1203007"/>
                <a:gd name="connsiteY4" fmla="*/ 825818 h 1360741"/>
                <a:gd name="connsiteX5" fmla="*/ 601123 w 1203007"/>
                <a:gd name="connsiteY5" fmla="*/ 1360742 h 1360741"/>
                <a:gd name="connsiteX6" fmla="*/ 1092422 w 1203007"/>
                <a:gd name="connsiteY6" fmla="*/ 825913 h 1360741"/>
                <a:gd name="connsiteX7" fmla="*/ 1203008 w 1203007"/>
                <a:gd name="connsiteY7" fmla="*/ 680371 h 1360741"/>
                <a:gd name="connsiteX8" fmla="*/ 1092422 w 1203007"/>
                <a:gd name="connsiteY8" fmla="*/ 534829 h 1360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3007" h="1360741">
                  <a:moveTo>
                    <a:pt x="1092422" y="534829"/>
                  </a:moveTo>
                  <a:cubicBezTo>
                    <a:pt x="1039178" y="279178"/>
                    <a:pt x="848487" y="74105"/>
                    <a:pt x="601123" y="0"/>
                  </a:cubicBezTo>
                  <a:cubicBezTo>
                    <a:pt x="353759" y="74009"/>
                    <a:pt x="163068" y="279178"/>
                    <a:pt x="109823" y="534829"/>
                  </a:cubicBezTo>
                  <a:cubicBezTo>
                    <a:pt x="48958" y="536543"/>
                    <a:pt x="0" y="600932"/>
                    <a:pt x="0" y="680276"/>
                  </a:cubicBezTo>
                  <a:cubicBezTo>
                    <a:pt x="0" y="759714"/>
                    <a:pt x="48958" y="824103"/>
                    <a:pt x="109823" y="825818"/>
                  </a:cubicBezTo>
                  <a:cubicBezTo>
                    <a:pt x="163068" y="1081469"/>
                    <a:pt x="353759" y="1286637"/>
                    <a:pt x="601123" y="1360742"/>
                  </a:cubicBezTo>
                  <a:cubicBezTo>
                    <a:pt x="848487" y="1286637"/>
                    <a:pt x="1039178" y="1081564"/>
                    <a:pt x="1092422" y="825913"/>
                  </a:cubicBezTo>
                  <a:cubicBezTo>
                    <a:pt x="1153668" y="824675"/>
                    <a:pt x="1203008" y="760000"/>
                    <a:pt x="1203008" y="680371"/>
                  </a:cubicBezTo>
                  <a:cubicBezTo>
                    <a:pt x="1203008" y="600742"/>
                    <a:pt x="1153573" y="536067"/>
                    <a:pt x="1092422" y="534829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6218EBE1-623F-474A-A77B-FFB5268F9EEB}"/>
                </a:ext>
              </a:extLst>
            </p:cNvPr>
            <p:cNvSpPr/>
            <p:nvPr/>
          </p:nvSpPr>
          <p:spPr bwMode="gray">
            <a:xfrm>
              <a:off x="5670866" y="1724501"/>
              <a:ext cx="1159859" cy="544830"/>
            </a:xfrm>
            <a:custGeom>
              <a:avLst/>
              <a:gdLst>
                <a:gd name="connsiteX0" fmla="*/ 1121474 w 1159859"/>
                <a:gd name="connsiteY0" fmla="*/ 469487 h 544830"/>
                <a:gd name="connsiteX1" fmla="*/ 794385 w 1159859"/>
                <a:gd name="connsiteY1" fmla="*/ 7715 h 544830"/>
                <a:gd name="connsiteX2" fmla="*/ 690467 w 1159859"/>
                <a:gd name="connsiteY2" fmla="*/ 0 h 544830"/>
                <a:gd name="connsiteX3" fmla="*/ 0 w 1159859"/>
                <a:gd name="connsiteY3" fmla="*/ 543878 h 544830"/>
                <a:gd name="connsiteX4" fmla="*/ 426053 w 1159859"/>
                <a:gd name="connsiteY4" fmla="*/ 335471 h 544830"/>
                <a:gd name="connsiteX5" fmla="*/ 631793 w 1159859"/>
                <a:gd name="connsiteY5" fmla="*/ 489585 h 544830"/>
                <a:gd name="connsiteX6" fmla="*/ 690467 w 1159859"/>
                <a:gd name="connsiteY6" fmla="*/ 430816 h 544830"/>
                <a:gd name="connsiteX7" fmla="*/ 816959 w 1159859"/>
                <a:gd name="connsiteY7" fmla="*/ 541020 h 544830"/>
                <a:gd name="connsiteX8" fmla="*/ 885254 w 1159859"/>
                <a:gd name="connsiteY8" fmla="*/ 544830 h 544830"/>
                <a:gd name="connsiteX9" fmla="*/ 1159859 w 1159859"/>
                <a:gd name="connsiteY9" fmla="*/ 479298 h 544830"/>
                <a:gd name="connsiteX10" fmla="*/ 1121474 w 1159859"/>
                <a:gd name="connsiteY10" fmla="*/ 469487 h 54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59859" h="544830">
                  <a:moveTo>
                    <a:pt x="1121474" y="469487"/>
                  </a:moveTo>
                  <a:cubicBezTo>
                    <a:pt x="1080802" y="274034"/>
                    <a:pt x="959644" y="108204"/>
                    <a:pt x="794385" y="7715"/>
                  </a:cubicBezTo>
                  <a:cubicBezTo>
                    <a:pt x="760476" y="2762"/>
                    <a:pt x="725805" y="0"/>
                    <a:pt x="690467" y="0"/>
                  </a:cubicBezTo>
                  <a:cubicBezTo>
                    <a:pt x="355568" y="0"/>
                    <a:pt x="74962" y="231934"/>
                    <a:pt x="0" y="543878"/>
                  </a:cubicBezTo>
                  <a:cubicBezTo>
                    <a:pt x="169926" y="534734"/>
                    <a:pt x="321278" y="455867"/>
                    <a:pt x="426053" y="335471"/>
                  </a:cubicBezTo>
                  <a:cubicBezTo>
                    <a:pt x="482537" y="400431"/>
                    <a:pt x="552641" y="453199"/>
                    <a:pt x="631793" y="489585"/>
                  </a:cubicBezTo>
                  <a:cubicBezTo>
                    <a:pt x="652653" y="471297"/>
                    <a:pt x="672275" y="451676"/>
                    <a:pt x="690467" y="430816"/>
                  </a:cubicBezTo>
                  <a:cubicBezTo>
                    <a:pt x="727329" y="473107"/>
                    <a:pt x="769811" y="510254"/>
                    <a:pt x="816959" y="541020"/>
                  </a:cubicBezTo>
                  <a:cubicBezTo>
                    <a:pt x="839438" y="543497"/>
                    <a:pt x="862203" y="544830"/>
                    <a:pt x="885254" y="544830"/>
                  </a:cubicBezTo>
                  <a:cubicBezTo>
                    <a:pt x="984123" y="544830"/>
                    <a:pt x="1077373" y="521208"/>
                    <a:pt x="1159859" y="479298"/>
                  </a:cubicBezTo>
                  <a:cubicBezTo>
                    <a:pt x="1147953" y="473297"/>
                    <a:pt x="1134999" y="469773"/>
                    <a:pt x="1121474" y="46948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2" name="Freihandform: Form 111">
              <a:extLst>
                <a:ext uri="{FF2B5EF4-FFF2-40B4-BE49-F238E27FC236}">
                  <a16:creationId xmlns:a16="http://schemas.microsoft.com/office/drawing/2014/main" id="{96FE99A7-2B83-4F6E-AA2E-679487B1B26C}"/>
                </a:ext>
              </a:extLst>
            </p:cNvPr>
            <p:cNvSpPr/>
            <p:nvPr/>
          </p:nvSpPr>
          <p:spPr bwMode="gray">
            <a:xfrm>
              <a:off x="5750776" y="2329911"/>
              <a:ext cx="186690" cy="196595"/>
            </a:xfrm>
            <a:custGeom>
              <a:avLst/>
              <a:gdLst>
                <a:gd name="connsiteX0" fmla="*/ 93345 w 186690"/>
                <a:gd name="connsiteY0" fmla="*/ 196596 h 196595"/>
                <a:gd name="connsiteX1" fmla="*/ 0 w 186690"/>
                <a:gd name="connsiteY1" fmla="*/ 98298 h 196595"/>
                <a:gd name="connsiteX2" fmla="*/ 93345 w 186690"/>
                <a:gd name="connsiteY2" fmla="*/ 0 h 196595"/>
                <a:gd name="connsiteX3" fmla="*/ 186690 w 186690"/>
                <a:gd name="connsiteY3" fmla="*/ 98298 h 196595"/>
                <a:gd name="connsiteX4" fmla="*/ 93345 w 186690"/>
                <a:gd name="connsiteY4" fmla="*/ 196596 h 1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690" h="196595">
                  <a:moveTo>
                    <a:pt x="93345" y="196596"/>
                  </a:moveTo>
                  <a:cubicBezTo>
                    <a:pt x="41910" y="196596"/>
                    <a:pt x="0" y="152495"/>
                    <a:pt x="0" y="98298"/>
                  </a:cubicBezTo>
                  <a:cubicBezTo>
                    <a:pt x="0" y="44101"/>
                    <a:pt x="41910" y="0"/>
                    <a:pt x="93345" y="0"/>
                  </a:cubicBezTo>
                  <a:cubicBezTo>
                    <a:pt x="144780" y="0"/>
                    <a:pt x="186690" y="44101"/>
                    <a:pt x="186690" y="98298"/>
                  </a:cubicBezTo>
                  <a:cubicBezTo>
                    <a:pt x="186595" y="152495"/>
                    <a:pt x="144780" y="196596"/>
                    <a:pt x="93345" y="196596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3" name="Freihandform: Form 112">
              <a:extLst>
                <a:ext uri="{FF2B5EF4-FFF2-40B4-BE49-F238E27FC236}">
                  <a16:creationId xmlns:a16="http://schemas.microsoft.com/office/drawing/2014/main" id="{637BFF66-7A38-4C44-ABAA-646CD2A4854D}"/>
                </a:ext>
              </a:extLst>
            </p:cNvPr>
            <p:cNvSpPr/>
            <p:nvPr/>
          </p:nvSpPr>
          <p:spPr bwMode="gray">
            <a:xfrm>
              <a:off x="6256651" y="2329911"/>
              <a:ext cx="186595" cy="196595"/>
            </a:xfrm>
            <a:custGeom>
              <a:avLst/>
              <a:gdLst>
                <a:gd name="connsiteX0" fmla="*/ 93345 w 186594"/>
                <a:gd name="connsiteY0" fmla="*/ 196596 h 196595"/>
                <a:gd name="connsiteX1" fmla="*/ 0 w 186594"/>
                <a:gd name="connsiteY1" fmla="*/ 98298 h 196595"/>
                <a:gd name="connsiteX2" fmla="*/ 93345 w 186594"/>
                <a:gd name="connsiteY2" fmla="*/ 0 h 196595"/>
                <a:gd name="connsiteX3" fmla="*/ 186595 w 186594"/>
                <a:gd name="connsiteY3" fmla="*/ 98298 h 196595"/>
                <a:gd name="connsiteX4" fmla="*/ 93345 w 186594"/>
                <a:gd name="connsiteY4" fmla="*/ 196596 h 19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594" h="196595">
                  <a:moveTo>
                    <a:pt x="93345" y="196596"/>
                  </a:moveTo>
                  <a:cubicBezTo>
                    <a:pt x="41910" y="196596"/>
                    <a:pt x="0" y="152495"/>
                    <a:pt x="0" y="98298"/>
                  </a:cubicBezTo>
                  <a:cubicBezTo>
                    <a:pt x="0" y="44101"/>
                    <a:pt x="41910" y="0"/>
                    <a:pt x="93345" y="0"/>
                  </a:cubicBezTo>
                  <a:cubicBezTo>
                    <a:pt x="144780" y="0"/>
                    <a:pt x="186595" y="44101"/>
                    <a:pt x="186595" y="98298"/>
                  </a:cubicBezTo>
                  <a:cubicBezTo>
                    <a:pt x="186595" y="152495"/>
                    <a:pt x="144780" y="196596"/>
                    <a:pt x="93345" y="196596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4" name="Freihandform: Form 113">
              <a:extLst>
                <a:ext uri="{FF2B5EF4-FFF2-40B4-BE49-F238E27FC236}">
                  <a16:creationId xmlns:a16="http://schemas.microsoft.com/office/drawing/2014/main" id="{4A51AD33-6E3B-404B-AF59-4A0987715A71}"/>
                </a:ext>
              </a:extLst>
            </p:cNvPr>
            <p:cNvSpPr/>
            <p:nvPr/>
          </p:nvSpPr>
          <p:spPr bwMode="gray">
            <a:xfrm>
              <a:off x="5938744" y="2608931"/>
              <a:ext cx="317110" cy="171225"/>
            </a:xfrm>
            <a:custGeom>
              <a:avLst/>
              <a:gdLst>
                <a:gd name="connsiteX0" fmla="*/ 158554 w 317110"/>
                <a:gd name="connsiteY0" fmla="*/ 171225 h 171225"/>
                <a:gd name="connsiteX1" fmla="*/ 38920 w 317110"/>
                <a:gd name="connsiteY1" fmla="*/ 143317 h 171225"/>
                <a:gd name="connsiteX2" fmla="*/ 9964 w 317110"/>
                <a:gd name="connsiteY2" fmla="*/ 38923 h 171225"/>
                <a:gd name="connsiteX3" fmla="*/ 114453 w 317110"/>
                <a:gd name="connsiteY3" fmla="*/ 9967 h 171225"/>
                <a:gd name="connsiteX4" fmla="*/ 158554 w 317110"/>
                <a:gd name="connsiteY4" fmla="*/ 17968 h 171225"/>
                <a:gd name="connsiteX5" fmla="*/ 202654 w 317110"/>
                <a:gd name="connsiteY5" fmla="*/ 9967 h 171225"/>
                <a:gd name="connsiteX6" fmla="*/ 307144 w 317110"/>
                <a:gd name="connsiteY6" fmla="*/ 38828 h 171225"/>
                <a:gd name="connsiteX7" fmla="*/ 278283 w 317110"/>
                <a:gd name="connsiteY7" fmla="*/ 143317 h 171225"/>
                <a:gd name="connsiteX8" fmla="*/ 158554 w 317110"/>
                <a:gd name="connsiteY8" fmla="*/ 171225 h 17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7110" h="171225">
                  <a:moveTo>
                    <a:pt x="158554" y="171225"/>
                  </a:moveTo>
                  <a:cubicBezTo>
                    <a:pt x="113119" y="171225"/>
                    <a:pt x="70638" y="161319"/>
                    <a:pt x="38920" y="143317"/>
                  </a:cubicBezTo>
                  <a:cubicBezTo>
                    <a:pt x="2058" y="122457"/>
                    <a:pt x="-10896" y="75689"/>
                    <a:pt x="9964" y="38923"/>
                  </a:cubicBezTo>
                  <a:cubicBezTo>
                    <a:pt x="30823" y="2061"/>
                    <a:pt x="77591" y="-10893"/>
                    <a:pt x="114453" y="9967"/>
                  </a:cubicBezTo>
                  <a:cubicBezTo>
                    <a:pt x="119311" y="12729"/>
                    <a:pt x="134836" y="17968"/>
                    <a:pt x="158554" y="17968"/>
                  </a:cubicBezTo>
                  <a:cubicBezTo>
                    <a:pt x="182366" y="17968"/>
                    <a:pt x="197797" y="12729"/>
                    <a:pt x="202654" y="9967"/>
                  </a:cubicBezTo>
                  <a:cubicBezTo>
                    <a:pt x="239516" y="-10893"/>
                    <a:pt x="286284" y="2061"/>
                    <a:pt x="307144" y="38828"/>
                  </a:cubicBezTo>
                  <a:cubicBezTo>
                    <a:pt x="328003" y="75689"/>
                    <a:pt x="315049" y="122457"/>
                    <a:pt x="278283" y="143317"/>
                  </a:cubicBezTo>
                  <a:cubicBezTo>
                    <a:pt x="246469" y="161319"/>
                    <a:pt x="203988" y="171225"/>
                    <a:pt x="158554" y="171225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5" name="Freihandform: Form 114">
              <a:extLst>
                <a:ext uri="{FF2B5EF4-FFF2-40B4-BE49-F238E27FC236}">
                  <a16:creationId xmlns:a16="http://schemas.microsoft.com/office/drawing/2014/main" id="{A92B44AB-C259-4514-BD91-36B6B2F8A364}"/>
                </a:ext>
              </a:extLst>
            </p:cNvPr>
            <p:cNvSpPr/>
            <p:nvPr/>
          </p:nvSpPr>
          <p:spPr bwMode="gray">
            <a:xfrm>
              <a:off x="6020906" y="3619786"/>
              <a:ext cx="153352" cy="156970"/>
            </a:xfrm>
            <a:custGeom>
              <a:avLst/>
              <a:gdLst>
                <a:gd name="connsiteX0" fmla="*/ 76676 w 153352"/>
                <a:gd name="connsiteY0" fmla="*/ 0 h 156971"/>
                <a:gd name="connsiteX1" fmla="*/ 0 w 153352"/>
                <a:gd name="connsiteY1" fmla="*/ 76676 h 156971"/>
                <a:gd name="connsiteX2" fmla="*/ 0 w 153352"/>
                <a:gd name="connsiteY2" fmla="*/ 80296 h 156971"/>
                <a:gd name="connsiteX3" fmla="*/ 76676 w 153352"/>
                <a:gd name="connsiteY3" fmla="*/ 156972 h 156971"/>
                <a:gd name="connsiteX4" fmla="*/ 153353 w 153352"/>
                <a:gd name="connsiteY4" fmla="*/ 80296 h 156971"/>
                <a:gd name="connsiteX5" fmla="*/ 153353 w 153352"/>
                <a:gd name="connsiteY5" fmla="*/ 76676 h 156971"/>
                <a:gd name="connsiteX6" fmla="*/ 76676 w 153352"/>
                <a:gd name="connsiteY6" fmla="*/ 0 h 15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352" h="156971">
                  <a:moveTo>
                    <a:pt x="76676" y="0"/>
                  </a:moveTo>
                  <a:cubicBezTo>
                    <a:pt x="34290" y="0"/>
                    <a:pt x="0" y="34290"/>
                    <a:pt x="0" y="76676"/>
                  </a:cubicBezTo>
                  <a:lnTo>
                    <a:pt x="0" y="80296"/>
                  </a:lnTo>
                  <a:cubicBezTo>
                    <a:pt x="0" y="122587"/>
                    <a:pt x="34290" y="156972"/>
                    <a:pt x="76676" y="156972"/>
                  </a:cubicBezTo>
                  <a:cubicBezTo>
                    <a:pt x="118967" y="156972"/>
                    <a:pt x="153353" y="122682"/>
                    <a:pt x="153353" y="80296"/>
                  </a:cubicBezTo>
                  <a:lnTo>
                    <a:pt x="153353" y="76676"/>
                  </a:lnTo>
                  <a:cubicBezTo>
                    <a:pt x="153353" y="34290"/>
                    <a:pt x="119063" y="0"/>
                    <a:pt x="76676" y="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  <p:sp>
          <p:nvSpPr>
            <p:cNvPr id="116" name="Freihandform: Form 115">
              <a:extLst>
                <a:ext uri="{FF2B5EF4-FFF2-40B4-BE49-F238E27FC236}">
                  <a16:creationId xmlns:a16="http://schemas.microsoft.com/office/drawing/2014/main" id="{DB869924-C299-4C62-AA72-590523259F4D}"/>
                </a:ext>
              </a:extLst>
            </p:cNvPr>
            <p:cNvSpPr/>
            <p:nvPr/>
          </p:nvSpPr>
          <p:spPr bwMode="gray">
            <a:xfrm>
              <a:off x="5147529" y="1552576"/>
              <a:ext cx="1899423" cy="3754945"/>
            </a:xfrm>
            <a:custGeom>
              <a:avLst/>
              <a:gdLst>
                <a:gd name="connsiteX0" fmla="*/ 1881220 w 1899422"/>
                <a:gd name="connsiteY0" fmla="*/ 2158270 h 3754945"/>
                <a:gd name="connsiteX1" fmla="*/ 1636237 w 1899422"/>
                <a:gd name="connsiteY1" fmla="*/ 1640014 h 3754945"/>
                <a:gd name="connsiteX2" fmla="*/ 1644143 w 1899422"/>
                <a:gd name="connsiteY2" fmla="*/ 1640014 h 3754945"/>
                <a:gd name="connsiteX3" fmla="*/ 1720819 w 1899422"/>
                <a:gd name="connsiteY3" fmla="*/ 1563338 h 3754945"/>
                <a:gd name="connsiteX4" fmla="*/ 1720819 w 1899422"/>
                <a:gd name="connsiteY4" fmla="*/ 993648 h 3754945"/>
                <a:gd name="connsiteX5" fmla="*/ 1720629 w 1899422"/>
                <a:gd name="connsiteY5" fmla="*/ 989933 h 3754945"/>
                <a:gd name="connsiteX6" fmla="*/ 1831976 w 1899422"/>
                <a:gd name="connsiteY6" fmla="*/ 786860 h 3754945"/>
                <a:gd name="connsiteX7" fmla="*/ 1708341 w 1899422"/>
                <a:gd name="connsiteY7" fmla="*/ 577977 h 3754945"/>
                <a:gd name="connsiteX8" fmla="*/ 949389 w 1899422"/>
                <a:gd name="connsiteY8" fmla="*/ 0 h 3754945"/>
                <a:gd name="connsiteX9" fmla="*/ 190533 w 1899422"/>
                <a:gd name="connsiteY9" fmla="*/ 578453 h 3754945"/>
                <a:gd name="connsiteX10" fmla="*/ 67565 w 1899422"/>
                <a:gd name="connsiteY10" fmla="*/ 786956 h 3754945"/>
                <a:gd name="connsiteX11" fmla="*/ 178722 w 1899422"/>
                <a:gd name="connsiteY11" fmla="*/ 989743 h 3754945"/>
                <a:gd name="connsiteX12" fmla="*/ 178722 w 1899422"/>
                <a:gd name="connsiteY12" fmla="*/ 1563338 h 3754945"/>
                <a:gd name="connsiteX13" fmla="*/ 255398 w 1899422"/>
                <a:gd name="connsiteY13" fmla="*/ 1640014 h 3754945"/>
                <a:gd name="connsiteX14" fmla="*/ 263113 w 1899422"/>
                <a:gd name="connsiteY14" fmla="*/ 1640014 h 3754945"/>
                <a:gd name="connsiteX15" fmla="*/ 18035 w 1899422"/>
                <a:gd name="connsiteY15" fmla="*/ 2158651 h 3754945"/>
                <a:gd name="connsiteX16" fmla="*/ 11748 w 1899422"/>
                <a:gd name="connsiteY16" fmla="*/ 2305145 h 3754945"/>
                <a:gd name="connsiteX17" fmla="*/ 110904 w 1899422"/>
                <a:gd name="connsiteY17" fmla="*/ 2413254 h 3754945"/>
                <a:gd name="connsiteX18" fmla="*/ 191676 w 1899422"/>
                <a:gd name="connsiteY18" fmla="*/ 2431161 h 3754945"/>
                <a:gd name="connsiteX19" fmla="*/ 231109 w 1899422"/>
                <a:gd name="connsiteY19" fmla="*/ 2426970 h 3754945"/>
                <a:gd name="connsiteX20" fmla="*/ 91377 w 1899422"/>
                <a:gd name="connsiteY20" fmla="*/ 2857881 h 3754945"/>
                <a:gd name="connsiteX21" fmla="*/ 102331 w 1899422"/>
                <a:gd name="connsiteY21" fmla="*/ 2926556 h 3754945"/>
                <a:gd name="connsiteX22" fmla="*/ 164339 w 1899422"/>
                <a:gd name="connsiteY22" fmla="*/ 2958084 h 3754945"/>
                <a:gd name="connsiteX23" fmla="*/ 532575 w 1899422"/>
                <a:gd name="connsiteY23" fmla="*/ 2958084 h 3754945"/>
                <a:gd name="connsiteX24" fmla="*/ 532575 w 1899422"/>
                <a:gd name="connsiteY24" fmla="*/ 3272123 h 3754945"/>
                <a:gd name="connsiteX25" fmla="*/ 447041 w 1899422"/>
                <a:gd name="connsiteY25" fmla="*/ 3272123 h 3754945"/>
                <a:gd name="connsiteX26" fmla="*/ 128811 w 1899422"/>
                <a:gd name="connsiteY26" fmla="*/ 3590258 h 3754945"/>
                <a:gd name="connsiteX27" fmla="*/ 293593 w 1899422"/>
                <a:gd name="connsiteY27" fmla="*/ 3754946 h 3754945"/>
                <a:gd name="connsiteX28" fmla="*/ 742887 w 1899422"/>
                <a:gd name="connsiteY28" fmla="*/ 3754946 h 3754945"/>
                <a:gd name="connsiteX29" fmla="*/ 907670 w 1899422"/>
                <a:gd name="connsiteY29" fmla="*/ 3590258 h 3754945"/>
                <a:gd name="connsiteX30" fmla="*/ 907670 w 1899422"/>
                <a:gd name="connsiteY30" fmla="*/ 2957989 h 3754945"/>
                <a:gd name="connsiteX31" fmla="*/ 991680 w 1899422"/>
                <a:gd name="connsiteY31" fmla="*/ 2957989 h 3754945"/>
                <a:gd name="connsiteX32" fmla="*/ 991680 w 1899422"/>
                <a:gd name="connsiteY32" fmla="*/ 3590258 h 3754945"/>
                <a:gd name="connsiteX33" fmla="*/ 1156368 w 1899422"/>
                <a:gd name="connsiteY33" fmla="*/ 3754946 h 3754945"/>
                <a:gd name="connsiteX34" fmla="*/ 1605567 w 1899422"/>
                <a:gd name="connsiteY34" fmla="*/ 3754946 h 3754945"/>
                <a:gd name="connsiteX35" fmla="*/ 1770254 w 1899422"/>
                <a:gd name="connsiteY35" fmla="*/ 3590258 h 3754945"/>
                <a:gd name="connsiteX36" fmla="*/ 1452119 w 1899422"/>
                <a:gd name="connsiteY36" fmla="*/ 3272219 h 3754945"/>
                <a:gd name="connsiteX37" fmla="*/ 1366775 w 1899422"/>
                <a:gd name="connsiteY37" fmla="*/ 3272219 h 3754945"/>
                <a:gd name="connsiteX38" fmla="*/ 1366775 w 1899422"/>
                <a:gd name="connsiteY38" fmla="*/ 2957989 h 3754945"/>
                <a:gd name="connsiteX39" fmla="*/ 1735297 w 1899422"/>
                <a:gd name="connsiteY39" fmla="*/ 2957989 h 3754945"/>
                <a:gd name="connsiteX40" fmla="*/ 1797305 w 1899422"/>
                <a:gd name="connsiteY40" fmla="*/ 2926461 h 3754945"/>
                <a:gd name="connsiteX41" fmla="*/ 1808259 w 1899422"/>
                <a:gd name="connsiteY41" fmla="*/ 2857786 h 3754945"/>
                <a:gd name="connsiteX42" fmla="*/ 1668717 w 1899422"/>
                <a:gd name="connsiteY42" fmla="*/ 2426970 h 3754945"/>
                <a:gd name="connsiteX43" fmla="*/ 1707960 w 1899422"/>
                <a:gd name="connsiteY43" fmla="*/ 2431161 h 3754945"/>
                <a:gd name="connsiteX44" fmla="*/ 1788732 w 1899422"/>
                <a:gd name="connsiteY44" fmla="*/ 2413254 h 3754945"/>
                <a:gd name="connsiteX45" fmla="*/ 1887888 w 1899422"/>
                <a:gd name="connsiteY45" fmla="*/ 2305145 h 3754945"/>
                <a:gd name="connsiteX46" fmla="*/ 1881220 w 1899422"/>
                <a:gd name="connsiteY46" fmla="*/ 2158270 h 3754945"/>
                <a:gd name="connsiteX47" fmla="*/ 293403 w 1899422"/>
                <a:gd name="connsiteY47" fmla="*/ 3601879 h 3754945"/>
                <a:gd name="connsiteX48" fmla="*/ 281877 w 1899422"/>
                <a:gd name="connsiteY48" fmla="*/ 3590354 h 3754945"/>
                <a:gd name="connsiteX49" fmla="*/ 304166 w 1899422"/>
                <a:gd name="connsiteY49" fmla="*/ 3496818 h 3754945"/>
                <a:gd name="connsiteX50" fmla="*/ 353505 w 1899422"/>
                <a:gd name="connsiteY50" fmla="*/ 3445955 h 3754945"/>
                <a:gd name="connsiteX51" fmla="*/ 470377 w 1899422"/>
                <a:gd name="connsiteY51" fmla="*/ 3601879 h 3754945"/>
                <a:gd name="connsiteX52" fmla="*/ 293403 w 1899422"/>
                <a:gd name="connsiteY52" fmla="*/ 3601879 h 3754945"/>
                <a:gd name="connsiteX53" fmla="*/ 1545273 w 1899422"/>
                <a:gd name="connsiteY53" fmla="*/ 3446050 h 3754945"/>
                <a:gd name="connsiteX54" fmla="*/ 1594708 w 1899422"/>
                <a:gd name="connsiteY54" fmla="*/ 3496913 h 3754945"/>
                <a:gd name="connsiteX55" fmla="*/ 1616997 w 1899422"/>
                <a:gd name="connsiteY55" fmla="*/ 3590354 h 3754945"/>
                <a:gd name="connsiteX56" fmla="*/ 1605567 w 1899422"/>
                <a:gd name="connsiteY56" fmla="*/ 3601784 h 3754945"/>
                <a:gd name="connsiteX57" fmla="*/ 1428402 w 1899422"/>
                <a:gd name="connsiteY57" fmla="*/ 3601784 h 3754945"/>
                <a:gd name="connsiteX58" fmla="*/ 1545273 w 1899422"/>
                <a:gd name="connsiteY58" fmla="*/ 3446050 h 3754945"/>
                <a:gd name="connsiteX59" fmla="*/ 949389 w 1899422"/>
                <a:gd name="connsiteY59" fmla="*/ 153257 h 3754945"/>
                <a:gd name="connsiteX60" fmla="*/ 1560132 w 1899422"/>
                <a:gd name="connsiteY60" fmla="*/ 618077 h 3754945"/>
                <a:gd name="connsiteX61" fmla="*/ 1408590 w 1899422"/>
                <a:gd name="connsiteY61" fmla="*/ 639985 h 3754945"/>
                <a:gd name="connsiteX62" fmla="*/ 1007206 w 1899422"/>
                <a:gd name="connsiteY62" fmla="*/ 456914 h 3754945"/>
                <a:gd name="connsiteX63" fmla="*/ 949389 w 1899422"/>
                <a:gd name="connsiteY63" fmla="*/ 430625 h 3754945"/>
                <a:gd name="connsiteX64" fmla="*/ 891573 w 1899422"/>
                <a:gd name="connsiteY64" fmla="*/ 456914 h 3754945"/>
                <a:gd name="connsiteX65" fmla="*/ 490284 w 1899422"/>
                <a:gd name="connsiteY65" fmla="*/ 640080 h 3754945"/>
                <a:gd name="connsiteX66" fmla="*/ 338742 w 1899422"/>
                <a:gd name="connsiteY66" fmla="*/ 618173 h 3754945"/>
                <a:gd name="connsiteX67" fmla="*/ 949389 w 1899422"/>
                <a:gd name="connsiteY67" fmla="*/ 153257 h 3754945"/>
                <a:gd name="connsiteX68" fmla="*/ 256255 w 1899422"/>
                <a:gd name="connsiteY68" fmla="*/ 855821 h 3754945"/>
                <a:gd name="connsiteX69" fmla="*/ 220917 w 1899422"/>
                <a:gd name="connsiteY69" fmla="*/ 786956 h 3754945"/>
                <a:gd name="connsiteX70" fmla="*/ 230728 w 1899422"/>
                <a:gd name="connsiteY70" fmla="*/ 742283 h 3754945"/>
                <a:gd name="connsiteX71" fmla="*/ 490284 w 1899422"/>
                <a:gd name="connsiteY71" fmla="*/ 793337 h 3754945"/>
                <a:gd name="connsiteX72" fmla="*/ 949485 w 1899422"/>
                <a:gd name="connsiteY72" fmla="*/ 616553 h 3754945"/>
                <a:gd name="connsiteX73" fmla="*/ 1408685 w 1899422"/>
                <a:gd name="connsiteY73" fmla="*/ 793337 h 3754945"/>
                <a:gd name="connsiteX74" fmla="*/ 1668717 w 1899422"/>
                <a:gd name="connsiteY74" fmla="*/ 742093 h 3754945"/>
                <a:gd name="connsiteX75" fmla="*/ 1678814 w 1899422"/>
                <a:gd name="connsiteY75" fmla="*/ 786956 h 3754945"/>
                <a:gd name="connsiteX76" fmla="*/ 1643381 w 1899422"/>
                <a:gd name="connsiteY76" fmla="*/ 855917 h 3754945"/>
                <a:gd name="connsiteX77" fmla="*/ 1569943 w 1899422"/>
                <a:gd name="connsiteY77" fmla="*/ 916877 h 3754945"/>
                <a:gd name="connsiteX78" fmla="*/ 949675 w 1899422"/>
                <a:gd name="connsiteY78" fmla="*/ 1420654 h 3754945"/>
                <a:gd name="connsiteX79" fmla="*/ 329312 w 1899422"/>
                <a:gd name="connsiteY79" fmla="*/ 916877 h 3754945"/>
                <a:gd name="connsiteX80" fmla="*/ 256255 w 1899422"/>
                <a:gd name="connsiteY80" fmla="*/ 855821 h 3754945"/>
                <a:gd name="connsiteX81" fmla="*/ 1567562 w 1899422"/>
                <a:gd name="connsiteY81" fmla="*/ 1273112 h 3754945"/>
                <a:gd name="connsiteX82" fmla="*/ 1567562 w 1899422"/>
                <a:gd name="connsiteY82" fmla="*/ 1486757 h 3754945"/>
                <a:gd name="connsiteX83" fmla="*/ 1548417 w 1899422"/>
                <a:gd name="connsiteY83" fmla="*/ 1486757 h 3754945"/>
                <a:gd name="connsiteX84" fmla="*/ 1412781 w 1899422"/>
                <a:gd name="connsiteY84" fmla="*/ 1421892 h 3754945"/>
                <a:gd name="connsiteX85" fmla="*/ 1567562 w 1899422"/>
                <a:gd name="connsiteY85" fmla="*/ 1273112 h 3754945"/>
                <a:gd name="connsiteX86" fmla="*/ 899193 w 1899422"/>
                <a:gd name="connsiteY86" fmla="*/ 1572101 h 3754945"/>
                <a:gd name="connsiteX87" fmla="*/ 949485 w 1899422"/>
                <a:gd name="connsiteY87" fmla="*/ 1573911 h 3754945"/>
                <a:gd name="connsiteX88" fmla="*/ 1000539 w 1899422"/>
                <a:gd name="connsiteY88" fmla="*/ 1572006 h 3754945"/>
                <a:gd name="connsiteX89" fmla="*/ 949866 w 1899422"/>
                <a:gd name="connsiteY89" fmla="*/ 1584198 h 3754945"/>
                <a:gd name="connsiteX90" fmla="*/ 899193 w 1899422"/>
                <a:gd name="connsiteY90" fmla="*/ 1572101 h 3754945"/>
                <a:gd name="connsiteX91" fmla="*/ 486189 w 1899422"/>
                <a:gd name="connsiteY91" fmla="*/ 1421987 h 3754945"/>
                <a:gd name="connsiteX92" fmla="*/ 350934 w 1899422"/>
                <a:gd name="connsiteY92" fmla="*/ 1486757 h 3754945"/>
                <a:gd name="connsiteX93" fmla="*/ 331979 w 1899422"/>
                <a:gd name="connsiteY93" fmla="*/ 1486757 h 3754945"/>
                <a:gd name="connsiteX94" fmla="*/ 331979 w 1899422"/>
                <a:gd name="connsiteY94" fmla="*/ 1273969 h 3754945"/>
                <a:gd name="connsiteX95" fmla="*/ 486189 w 1899422"/>
                <a:gd name="connsiteY95" fmla="*/ 1421987 h 3754945"/>
                <a:gd name="connsiteX96" fmla="*/ 226823 w 1899422"/>
                <a:gd name="connsiteY96" fmla="*/ 2254853 h 3754945"/>
                <a:gd name="connsiteX97" fmla="*/ 226347 w 1899422"/>
                <a:gd name="connsiteY97" fmla="*/ 2255806 h 3754945"/>
                <a:gd name="connsiteX98" fmla="*/ 191580 w 1899422"/>
                <a:gd name="connsiteY98" fmla="*/ 2277999 h 3754945"/>
                <a:gd name="connsiteX99" fmla="*/ 175483 w 1899422"/>
                <a:gd name="connsiteY99" fmla="*/ 2274380 h 3754945"/>
                <a:gd name="connsiteX100" fmla="*/ 156719 w 1899422"/>
                <a:gd name="connsiteY100" fmla="*/ 2223897 h 3754945"/>
                <a:gd name="connsiteX101" fmla="*/ 445612 w 1899422"/>
                <a:gd name="connsiteY101" fmla="*/ 1612106 h 3754945"/>
                <a:gd name="connsiteX102" fmla="*/ 528289 w 1899422"/>
                <a:gd name="connsiteY102" fmla="*/ 1570196 h 3754945"/>
                <a:gd name="connsiteX103" fmla="*/ 421419 w 1899422"/>
                <a:gd name="connsiteY103" fmla="*/ 1856327 h 3754945"/>
                <a:gd name="connsiteX104" fmla="*/ 411989 w 1899422"/>
                <a:gd name="connsiteY104" fmla="*/ 1871282 h 3754945"/>
                <a:gd name="connsiteX105" fmla="*/ 411798 w 1899422"/>
                <a:gd name="connsiteY105" fmla="*/ 1871186 h 3754945"/>
                <a:gd name="connsiteX106" fmla="*/ 226823 w 1899422"/>
                <a:gd name="connsiteY106" fmla="*/ 2254853 h 3754945"/>
                <a:gd name="connsiteX107" fmla="*/ 754317 w 1899422"/>
                <a:gd name="connsiteY107" fmla="*/ 3590354 h 3754945"/>
                <a:gd name="connsiteX108" fmla="*/ 742792 w 1899422"/>
                <a:gd name="connsiteY108" fmla="*/ 3601879 h 3754945"/>
                <a:gd name="connsiteX109" fmla="*/ 627444 w 1899422"/>
                <a:gd name="connsiteY109" fmla="*/ 3601879 h 3754945"/>
                <a:gd name="connsiteX110" fmla="*/ 551435 w 1899422"/>
                <a:gd name="connsiteY110" fmla="*/ 3425666 h 3754945"/>
                <a:gd name="connsiteX111" fmla="*/ 754317 w 1899422"/>
                <a:gd name="connsiteY111" fmla="*/ 3425666 h 3754945"/>
                <a:gd name="connsiteX112" fmla="*/ 754317 w 1899422"/>
                <a:gd name="connsiteY112" fmla="*/ 3590354 h 3754945"/>
                <a:gd name="connsiteX113" fmla="*/ 754317 w 1899422"/>
                <a:gd name="connsiteY113" fmla="*/ 3272219 h 3754945"/>
                <a:gd name="connsiteX114" fmla="*/ 685737 w 1899422"/>
                <a:gd name="connsiteY114" fmla="*/ 3272219 h 3754945"/>
                <a:gd name="connsiteX115" fmla="*/ 685737 w 1899422"/>
                <a:gd name="connsiteY115" fmla="*/ 2958179 h 3754945"/>
                <a:gd name="connsiteX116" fmla="*/ 754317 w 1899422"/>
                <a:gd name="connsiteY116" fmla="*/ 2958179 h 3754945"/>
                <a:gd name="connsiteX117" fmla="*/ 754317 w 1899422"/>
                <a:gd name="connsiteY117" fmla="*/ 3272219 h 3754945"/>
                <a:gd name="connsiteX118" fmla="*/ 1271525 w 1899422"/>
                <a:gd name="connsiteY118" fmla="*/ 3601879 h 3754945"/>
                <a:gd name="connsiteX119" fmla="*/ 1156368 w 1899422"/>
                <a:gd name="connsiteY119" fmla="*/ 3601879 h 3754945"/>
                <a:gd name="connsiteX120" fmla="*/ 1144938 w 1899422"/>
                <a:gd name="connsiteY120" fmla="*/ 3590449 h 3754945"/>
                <a:gd name="connsiteX121" fmla="*/ 1144938 w 1899422"/>
                <a:gd name="connsiteY121" fmla="*/ 3425666 h 3754945"/>
                <a:gd name="connsiteX122" fmla="*/ 1347534 w 1899422"/>
                <a:gd name="connsiteY122" fmla="*/ 3425666 h 3754945"/>
                <a:gd name="connsiteX123" fmla="*/ 1271525 w 1899422"/>
                <a:gd name="connsiteY123" fmla="*/ 3601879 h 3754945"/>
                <a:gd name="connsiteX124" fmla="*/ 1144842 w 1899422"/>
                <a:gd name="connsiteY124" fmla="*/ 3272314 h 3754945"/>
                <a:gd name="connsiteX125" fmla="*/ 1144842 w 1899422"/>
                <a:gd name="connsiteY125" fmla="*/ 2958084 h 3754945"/>
                <a:gd name="connsiteX126" fmla="*/ 1213422 w 1899422"/>
                <a:gd name="connsiteY126" fmla="*/ 2958084 h 3754945"/>
                <a:gd name="connsiteX127" fmla="*/ 1213422 w 1899422"/>
                <a:gd name="connsiteY127" fmla="*/ 3272314 h 3754945"/>
                <a:gd name="connsiteX128" fmla="*/ 1144842 w 1899422"/>
                <a:gd name="connsiteY128" fmla="*/ 3272314 h 3754945"/>
                <a:gd name="connsiteX129" fmla="*/ 269685 w 1899422"/>
                <a:gd name="connsiteY129" fmla="*/ 2804827 h 3754945"/>
                <a:gd name="connsiteX130" fmla="*/ 549625 w 1899422"/>
                <a:gd name="connsiteY130" fmla="*/ 1941005 h 3754945"/>
                <a:gd name="connsiteX131" fmla="*/ 683832 w 1899422"/>
                <a:gd name="connsiteY131" fmla="*/ 1557814 h 3754945"/>
                <a:gd name="connsiteX132" fmla="*/ 698025 w 1899422"/>
                <a:gd name="connsiteY132" fmla="*/ 1556195 h 3754945"/>
                <a:gd name="connsiteX133" fmla="*/ 873475 w 1899422"/>
                <a:gd name="connsiteY133" fmla="*/ 1726216 h 3754945"/>
                <a:gd name="connsiteX134" fmla="*/ 873475 w 1899422"/>
                <a:gd name="connsiteY134" fmla="*/ 1895856 h 3754945"/>
                <a:gd name="connsiteX135" fmla="*/ 950151 w 1899422"/>
                <a:gd name="connsiteY135" fmla="*/ 1972532 h 3754945"/>
                <a:gd name="connsiteX136" fmla="*/ 1026828 w 1899422"/>
                <a:gd name="connsiteY136" fmla="*/ 1895856 h 3754945"/>
                <a:gd name="connsiteX137" fmla="*/ 1026828 w 1899422"/>
                <a:gd name="connsiteY137" fmla="*/ 1726025 h 3754945"/>
                <a:gd name="connsiteX138" fmla="*/ 1201707 w 1899422"/>
                <a:gd name="connsiteY138" fmla="*/ 1556195 h 3754945"/>
                <a:gd name="connsiteX139" fmla="*/ 1215899 w 1899422"/>
                <a:gd name="connsiteY139" fmla="*/ 1557814 h 3754945"/>
                <a:gd name="connsiteX140" fmla="*/ 1350106 w 1899422"/>
                <a:gd name="connsiteY140" fmla="*/ 1941005 h 3754945"/>
                <a:gd name="connsiteX141" fmla="*/ 1629951 w 1899422"/>
                <a:gd name="connsiteY141" fmla="*/ 2804827 h 3754945"/>
                <a:gd name="connsiteX142" fmla="*/ 269685 w 1899422"/>
                <a:gd name="connsiteY142" fmla="*/ 2804827 h 3754945"/>
                <a:gd name="connsiteX143" fmla="*/ 1743774 w 1899422"/>
                <a:gd name="connsiteY143" fmla="*/ 2252663 h 3754945"/>
                <a:gd name="connsiteX144" fmla="*/ 1723962 w 1899422"/>
                <a:gd name="connsiteY144" fmla="*/ 2274284 h 3754945"/>
                <a:gd name="connsiteX145" fmla="*/ 1707865 w 1899422"/>
                <a:gd name="connsiteY145" fmla="*/ 2277904 h 3754945"/>
                <a:gd name="connsiteX146" fmla="*/ 1673099 w 1899422"/>
                <a:gd name="connsiteY146" fmla="*/ 2255711 h 3754945"/>
                <a:gd name="connsiteX147" fmla="*/ 1672623 w 1899422"/>
                <a:gd name="connsiteY147" fmla="*/ 2254758 h 3754945"/>
                <a:gd name="connsiteX148" fmla="*/ 1489362 w 1899422"/>
                <a:gd name="connsiteY148" fmla="*/ 1874520 h 3754945"/>
                <a:gd name="connsiteX149" fmla="*/ 1478313 w 1899422"/>
                <a:gd name="connsiteY149" fmla="*/ 1856232 h 3754945"/>
                <a:gd name="connsiteX150" fmla="*/ 1371442 w 1899422"/>
                <a:gd name="connsiteY150" fmla="*/ 1570101 h 3754945"/>
                <a:gd name="connsiteX151" fmla="*/ 1453929 w 1899422"/>
                <a:gd name="connsiteY151" fmla="*/ 1612011 h 3754945"/>
                <a:gd name="connsiteX152" fmla="*/ 1742536 w 1899422"/>
                <a:gd name="connsiteY152" fmla="*/ 2223326 h 3754945"/>
                <a:gd name="connsiteX153" fmla="*/ 1743774 w 1899422"/>
                <a:gd name="connsiteY153" fmla="*/ 2252663 h 3754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899422" h="3754945">
                  <a:moveTo>
                    <a:pt x="1881220" y="2158270"/>
                  </a:moveTo>
                  <a:cubicBezTo>
                    <a:pt x="1879220" y="2154174"/>
                    <a:pt x="1720914" y="1819561"/>
                    <a:pt x="1636237" y="1640014"/>
                  </a:cubicBezTo>
                  <a:lnTo>
                    <a:pt x="1644143" y="1640014"/>
                  </a:lnTo>
                  <a:cubicBezTo>
                    <a:pt x="1686434" y="1640014"/>
                    <a:pt x="1720819" y="1605725"/>
                    <a:pt x="1720819" y="1563338"/>
                  </a:cubicBezTo>
                  <a:lnTo>
                    <a:pt x="1720819" y="993648"/>
                  </a:lnTo>
                  <a:cubicBezTo>
                    <a:pt x="1720819" y="992410"/>
                    <a:pt x="1720629" y="991172"/>
                    <a:pt x="1720629" y="989933"/>
                  </a:cubicBezTo>
                  <a:cubicBezTo>
                    <a:pt x="1786732" y="955453"/>
                    <a:pt x="1831976" y="878110"/>
                    <a:pt x="1831976" y="786860"/>
                  </a:cubicBezTo>
                  <a:cubicBezTo>
                    <a:pt x="1831976" y="690086"/>
                    <a:pt x="1781017" y="608838"/>
                    <a:pt x="1708341" y="577977"/>
                  </a:cubicBezTo>
                  <a:cubicBezTo>
                    <a:pt x="1615377" y="240316"/>
                    <a:pt x="1303815" y="0"/>
                    <a:pt x="949389" y="0"/>
                  </a:cubicBezTo>
                  <a:cubicBezTo>
                    <a:pt x="594964" y="0"/>
                    <a:pt x="283211" y="240506"/>
                    <a:pt x="190533" y="578453"/>
                  </a:cubicBezTo>
                  <a:cubicBezTo>
                    <a:pt x="118238" y="609600"/>
                    <a:pt x="67565" y="690753"/>
                    <a:pt x="67565" y="786956"/>
                  </a:cubicBezTo>
                  <a:cubicBezTo>
                    <a:pt x="67565" y="877824"/>
                    <a:pt x="112809" y="955167"/>
                    <a:pt x="178722" y="989743"/>
                  </a:cubicBezTo>
                  <a:lnTo>
                    <a:pt x="178722" y="1563338"/>
                  </a:lnTo>
                  <a:cubicBezTo>
                    <a:pt x="178722" y="1605629"/>
                    <a:pt x="213012" y="1640014"/>
                    <a:pt x="255398" y="1640014"/>
                  </a:cubicBezTo>
                  <a:lnTo>
                    <a:pt x="263113" y="1640014"/>
                  </a:lnTo>
                  <a:cubicBezTo>
                    <a:pt x="178531" y="1819561"/>
                    <a:pt x="20130" y="2154174"/>
                    <a:pt x="18035" y="2158651"/>
                  </a:cubicBezTo>
                  <a:cubicBezTo>
                    <a:pt x="-3587" y="2205038"/>
                    <a:pt x="-5873" y="2257044"/>
                    <a:pt x="11748" y="2305145"/>
                  </a:cubicBezTo>
                  <a:cubicBezTo>
                    <a:pt x="29370" y="2353247"/>
                    <a:pt x="64422" y="2391537"/>
                    <a:pt x="110904" y="2413254"/>
                  </a:cubicBezTo>
                  <a:cubicBezTo>
                    <a:pt x="136431" y="2425160"/>
                    <a:pt x="163672" y="2431161"/>
                    <a:pt x="191676" y="2431161"/>
                  </a:cubicBezTo>
                  <a:cubicBezTo>
                    <a:pt x="205106" y="2431161"/>
                    <a:pt x="218250" y="2429732"/>
                    <a:pt x="231109" y="2426970"/>
                  </a:cubicBezTo>
                  <a:lnTo>
                    <a:pt x="91377" y="2857881"/>
                  </a:lnTo>
                  <a:cubicBezTo>
                    <a:pt x="83853" y="2881217"/>
                    <a:pt x="87853" y="2906745"/>
                    <a:pt x="102331" y="2926556"/>
                  </a:cubicBezTo>
                  <a:cubicBezTo>
                    <a:pt x="116809" y="2946368"/>
                    <a:pt x="139764" y="2958084"/>
                    <a:pt x="164339" y="2958084"/>
                  </a:cubicBezTo>
                  <a:lnTo>
                    <a:pt x="532575" y="2958084"/>
                  </a:lnTo>
                  <a:lnTo>
                    <a:pt x="532575" y="3272123"/>
                  </a:lnTo>
                  <a:lnTo>
                    <a:pt x="447041" y="3272123"/>
                  </a:lnTo>
                  <a:cubicBezTo>
                    <a:pt x="227204" y="3272123"/>
                    <a:pt x="128811" y="3431953"/>
                    <a:pt x="128811" y="3590258"/>
                  </a:cubicBezTo>
                  <a:cubicBezTo>
                    <a:pt x="128811" y="3681127"/>
                    <a:pt x="202725" y="3754946"/>
                    <a:pt x="293593" y="3754946"/>
                  </a:cubicBezTo>
                  <a:lnTo>
                    <a:pt x="742887" y="3754946"/>
                  </a:lnTo>
                  <a:cubicBezTo>
                    <a:pt x="833756" y="3754946"/>
                    <a:pt x="907670" y="3681032"/>
                    <a:pt x="907670" y="3590258"/>
                  </a:cubicBezTo>
                  <a:lnTo>
                    <a:pt x="907670" y="2957989"/>
                  </a:lnTo>
                  <a:lnTo>
                    <a:pt x="991680" y="2957989"/>
                  </a:lnTo>
                  <a:lnTo>
                    <a:pt x="991680" y="3590258"/>
                  </a:lnTo>
                  <a:cubicBezTo>
                    <a:pt x="991680" y="3681032"/>
                    <a:pt x="1065594" y="3754946"/>
                    <a:pt x="1156368" y="3754946"/>
                  </a:cubicBezTo>
                  <a:lnTo>
                    <a:pt x="1605567" y="3754946"/>
                  </a:lnTo>
                  <a:cubicBezTo>
                    <a:pt x="1696435" y="3754946"/>
                    <a:pt x="1770254" y="3681032"/>
                    <a:pt x="1770254" y="3590258"/>
                  </a:cubicBezTo>
                  <a:cubicBezTo>
                    <a:pt x="1770254" y="3431953"/>
                    <a:pt x="1671861" y="3272219"/>
                    <a:pt x="1452119" y="3272219"/>
                  </a:cubicBezTo>
                  <a:lnTo>
                    <a:pt x="1366775" y="3272219"/>
                  </a:lnTo>
                  <a:lnTo>
                    <a:pt x="1366775" y="2957989"/>
                  </a:lnTo>
                  <a:lnTo>
                    <a:pt x="1735297" y="2957989"/>
                  </a:lnTo>
                  <a:cubicBezTo>
                    <a:pt x="1759776" y="2957989"/>
                    <a:pt x="1782827" y="2946273"/>
                    <a:pt x="1797305" y="2926461"/>
                  </a:cubicBezTo>
                  <a:cubicBezTo>
                    <a:pt x="1811783" y="2906649"/>
                    <a:pt x="1815783" y="2881122"/>
                    <a:pt x="1808259" y="2857786"/>
                  </a:cubicBezTo>
                  <a:lnTo>
                    <a:pt x="1668717" y="2426970"/>
                  </a:lnTo>
                  <a:cubicBezTo>
                    <a:pt x="1681481" y="2429637"/>
                    <a:pt x="1694625" y="2431161"/>
                    <a:pt x="1707960" y="2431161"/>
                  </a:cubicBezTo>
                  <a:cubicBezTo>
                    <a:pt x="1735964" y="2431161"/>
                    <a:pt x="1763205" y="2425160"/>
                    <a:pt x="1788732" y="2413254"/>
                  </a:cubicBezTo>
                  <a:cubicBezTo>
                    <a:pt x="1835119" y="2391632"/>
                    <a:pt x="1870362" y="2353247"/>
                    <a:pt x="1887888" y="2305145"/>
                  </a:cubicBezTo>
                  <a:cubicBezTo>
                    <a:pt x="1905223" y="2257139"/>
                    <a:pt x="1903032" y="2205133"/>
                    <a:pt x="1881220" y="2158270"/>
                  </a:cubicBezTo>
                  <a:close/>
                  <a:moveTo>
                    <a:pt x="293403" y="3601879"/>
                  </a:moveTo>
                  <a:cubicBezTo>
                    <a:pt x="287116" y="3601879"/>
                    <a:pt x="281877" y="3596735"/>
                    <a:pt x="281877" y="3590354"/>
                  </a:cubicBezTo>
                  <a:cubicBezTo>
                    <a:pt x="281877" y="3565398"/>
                    <a:pt x="287783" y="3527679"/>
                    <a:pt x="304166" y="3496818"/>
                  </a:cubicBezTo>
                  <a:cubicBezTo>
                    <a:pt x="315977" y="3474625"/>
                    <a:pt x="332455" y="3457766"/>
                    <a:pt x="353505" y="3445955"/>
                  </a:cubicBezTo>
                  <a:cubicBezTo>
                    <a:pt x="410941" y="3482435"/>
                    <a:pt x="452089" y="3537680"/>
                    <a:pt x="470377" y="3601879"/>
                  </a:cubicBezTo>
                  <a:lnTo>
                    <a:pt x="293403" y="3601879"/>
                  </a:lnTo>
                  <a:close/>
                  <a:moveTo>
                    <a:pt x="1545273" y="3446050"/>
                  </a:moveTo>
                  <a:cubicBezTo>
                    <a:pt x="1566514" y="3457861"/>
                    <a:pt x="1582897" y="3474720"/>
                    <a:pt x="1594708" y="3496913"/>
                  </a:cubicBezTo>
                  <a:cubicBezTo>
                    <a:pt x="1611186" y="3527774"/>
                    <a:pt x="1616997" y="3565493"/>
                    <a:pt x="1616997" y="3590354"/>
                  </a:cubicBezTo>
                  <a:cubicBezTo>
                    <a:pt x="1616997" y="3596640"/>
                    <a:pt x="1611853" y="3601784"/>
                    <a:pt x="1605567" y="3601784"/>
                  </a:cubicBezTo>
                  <a:lnTo>
                    <a:pt x="1428402" y="3601784"/>
                  </a:lnTo>
                  <a:cubicBezTo>
                    <a:pt x="1446690" y="3537776"/>
                    <a:pt x="1487838" y="3482435"/>
                    <a:pt x="1545273" y="3446050"/>
                  </a:cubicBezTo>
                  <a:close/>
                  <a:moveTo>
                    <a:pt x="949389" y="153257"/>
                  </a:moveTo>
                  <a:cubicBezTo>
                    <a:pt x="1234568" y="153257"/>
                    <a:pt x="1485171" y="346520"/>
                    <a:pt x="1560132" y="618077"/>
                  </a:cubicBezTo>
                  <a:cubicBezTo>
                    <a:pt x="1511269" y="632651"/>
                    <a:pt x="1460596" y="639985"/>
                    <a:pt x="1408590" y="639985"/>
                  </a:cubicBezTo>
                  <a:cubicBezTo>
                    <a:pt x="1254761" y="639985"/>
                    <a:pt x="1108457" y="573310"/>
                    <a:pt x="1007206" y="456914"/>
                  </a:cubicBezTo>
                  <a:cubicBezTo>
                    <a:pt x="992633" y="440150"/>
                    <a:pt x="971583" y="430625"/>
                    <a:pt x="949389" y="430625"/>
                  </a:cubicBezTo>
                  <a:cubicBezTo>
                    <a:pt x="927196" y="430625"/>
                    <a:pt x="906146" y="440246"/>
                    <a:pt x="891573" y="456914"/>
                  </a:cubicBezTo>
                  <a:cubicBezTo>
                    <a:pt x="790417" y="573405"/>
                    <a:pt x="644018" y="640080"/>
                    <a:pt x="490284" y="640080"/>
                  </a:cubicBezTo>
                  <a:cubicBezTo>
                    <a:pt x="438278" y="640080"/>
                    <a:pt x="387605" y="632651"/>
                    <a:pt x="338742" y="618173"/>
                  </a:cubicBezTo>
                  <a:cubicBezTo>
                    <a:pt x="413703" y="346520"/>
                    <a:pt x="664306" y="153257"/>
                    <a:pt x="949389" y="153257"/>
                  </a:cubicBezTo>
                  <a:close/>
                  <a:moveTo>
                    <a:pt x="256255" y="855821"/>
                  </a:moveTo>
                  <a:cubicBezTo>
                    <a:pt x="242158" y="855440"/>
                    <a:pt x="220917" y="827723"/>
                    <a:pt x="220917" y="786956"/>
                  </a:cubicBezTo>
                  <a:cubicBezTo>
                    <a:pt x="220917" y="769239"/>
                    <a:pt x="224918" y="753904"/>
                    <a:pt x="230728" y="742283"/>
                  </a:cubicBezTo>
                  <a:cubicBezTo>
                    <a:pt x="313024" y="776192"/>
                    <a:pt x="400178" y="793337"/>
                    <a:pt x="490284" y="793337"/>
                  </a:cubicBezTo>
                  <a:cubicBezTo>
                    <a:pt x="660877" y="793337"/>
                    <a:pt x="824136" y="729710"/>
                    <a:pt x="949485" y="616553"/>
                  </a:cubicBezTo>
                  <a:cubicBezTo>
                    <a:pt x="1074834" y="729710"/>
                    <a:pt x="1238187" y="793337"/>
                    <a:pt x="1408685" y="793337"/>
                  </a:cubicBezTo>
                  <a:cubicBezTo>
                    <a:pt x="1499077" y="793337"/>
                    <a:pt x="1586326" y="776097"/>
                    <a:pt x="1668717" y="742093"/>
                  </a:cubicBezTo>
                  <a:cubicBezTo>
                    <a:pt x="1674528" y="753523"/>
                    <a:pt x="1678814" y="768763"/>
                    <a:pt x="1678814" y="786956"/>
                  </a:cubicBezTo>
                  <a:cubicBezTo>
                    <a:pt x="1678814" y="829247"/>
                    <a:pt x="1655859" y="855631"/>
                    <a:pt x="1643381" y="855917"/>
                  </a:cubicBezTo>
                  <a:cubicBezTo>
                    <a:pt x="1607662" y="856679"/>
                    <a:pt x="1577182" y="881920"/>
                    <a:pt x="1569943" y="916877"/>
                  </a:cubicBezTo>
                  <a:cubicBezTo>
                    <a:pt x="1509174" y="1208723"/>
                    <a:pt x="1248284" y="1420654"/>
                    <a:pt x="949675" y="1420654"/>
                  </a:cubicBezTo>
                  <a:cubicBezTo>
                    <a:pt x="651066" y="1420654"/>
                    <a:pt x="390177" y="1208723"/>
                    <a:pt x="329312" y="916877"/>
                  </a:cubicBezTo>
                  <a:cubicBezTo>
                    <a:pt x="321882" y="882110"/>
                    <a:pt x="291688" y="856869"/>
                    <a:pt x="256255" y="855821"/>
                  </a:cubicBezTo>
                  <a:close/>
                  <a:moveTo>
                    <a:pt x="1567562" y="1273112"/>
                  </a:moveTo>
                  <a:lnTo>
                    <a:pt x="1567562" y="1486757"/>
                  </a:lnTo>
                  <a:lnTo>
                    <a:pt x="1548417" y="1486757"/>
                  </a:lnTo>
                  <a:cubicBezTo>
                    <a:pt x="1509745" y="1450848"/>
                    <a:pt x="1459358" y="1431798"/>
                    <a:pt x="1412781" y="1421892"/>
                  </a:cubicBezTo>
                  <a:cubicBezTo>
                    <a:pt x="1470693" y="1379601"/>
                    <a:pt x="1522890" y="1329500"/>
                    <a:pt x="1567562" y="1273112"/>
                  </a:cubicBezTo>
                  <a:close/>
                  <a:moveTo>
                    <a:pt x="899193" y="1572101"/>
                  </a:moveTo>
                  <a:cubicBezTo>
                    <a:pt x="915861" y="1573149"/>
                    <a:pt x="932530" y="1573911"/>
                    <a:pt x="949485" y="1573911"/>
                  </a:cubicBezTo>
                  <a:cubicBezTo>
                    <a:pt x="966630" y="1573911"/>
                    <a:pt x="983584" y="1573149"/>
                    <a:pt x="1000539" y="1572006"/>
                  </a:cubicBezTo>
                  <a:cubicBezTo>
                    <a:pt x="985299" y="1579817"/>
                    <a:pt x="968058" y="1584198"/>
                    <a:pt x="949866" y="1584198"/>
                  </a:cubicBezTo>
                  <a:cubicBezTo>
                    <a:pt x="931578" y="1584293"/>
                    <a:pt x="914433" y="1579817"/>
                    <a:pt x="899193" y="1572101"/>
                  </a:cubicBezTo>
                  <a:close/>
                  <a:moveTo>
                    <a:pt x="486189" y="1421987"/>
                  </a:moveTo>
                  <a:cubicBezTo>
                    <a:pt x="439707" y="1431893"/>
                    <a:pt x="389510" y="1450943"/>
                    <a:pt x="350934" y="1486757"/>
                  </a:cubicBezTo>
                  <a:lnTo>
                    <a:pt x="331979" y="1486757"/>
                  </a:lnTo>
                  <a:lnTo>
                    <a:pt x="331979" y="1273969"/>
                  </a:lnTo>
                  <a:cubicBezTo>
                    <a:pt x="376556" y="1330071"/>
                    <a:pt x="428467" y="1379887"/>
                    <a:pt x="486189" y="1421987"/>
                  </a:cubicBezTo>
                  <a:close/>
                  <a:moveTo>
                    <a:pt x="226823" y="2254853"/>
                  </a:moveTo>
                  <a:cubicBezTo>
                    <a:pt x="226632" y="2255139"/>
                    <a:pt x="226537" y="2255425"/>
                    <a:pt x="226347" y="2255806"/>
                  </a:cubicBezTo>
                  <a:cubicBezTo>
                    <a:pt x="220060" y="2269236"/>
                    <a:pt x="206439" y="2277999"/>
                    <a:pt x="191580" y="2277999"/>
                  </a:cubicBezTo>
                  <a:cubicBezTo>
                    <a:pt x="186056" y="2277999"/>
                    <a:pt x="180627" y="2276761"/>
                    <a:pt x="175483" y="2274380"/>
                  </a:cubicBezTo>
                  <a:cubicBezTo>
                    <a:pt x="156338" y="2265426"/>
                    <a:pt x="148051" y="2242566"/>
                    <a:pt x="156719" y="2223897"/>
                  </a:cubicBezTo>
                  <a:cubicBezTo>
                    <a:pt x="159100" y="2218849"/>
                    <a:pt x="397320" y="1715643"/>
                    <a:pt x="445612" y="1612106"/>
                  </a:cubicBezTo>
                  <a:cubicBezTo>
                    <a:pt x="456090" y="1589627"/>
                    <a:pt x="491332" y="1576578"/>
                    <a:pt x="528289" y="1570196"/>
                  </a:cubicBezTo>
                  <a:cubicBezTo>
                    <a:pt x="512668" y="1690307"/>
                    <a:pt x="465900" y="1801559"/>
                    <a:pt x="421419" y="1856327"/>
                  </a:cubicBezTo>
                  <a:cubicBezTo>
                    <a:pt x="417704" y="1860899"/>
                    <a:pt x="414561" y="1865948"/>
                    <a:pt x="411989" y="1871282"/>
                  </a:cubicBezTo>
                  <a:cubicBezTo>
                    <a:pt x="411894" y="1871186"/>
                    <a:pt x="411894" y="1871186"/>
                    <a:pt x="411798" y="1871186"/>
                  </a:cubicBezTo>
                  <a:lnTo>
                    <a:pt x="226823" y="2254853"/>
                  </a:lnTo>
                  <a:close/>
                  <a:moveTo>
                    <a:pt x="754317" y="3590354"/>
                  </a:moveTo>
                  <a:cubicBezTo>
                    <a:pt x="754317" y="3596640"/>
                    <a:pt x="749174" y="3601879"/>
                    <a:pt x="742792" y="3601879"/>
                  </a:cubicBezTo>
                  <a:lnTo>
                    <a:pt x="627444" y="3601879"/>
                  </a:lnTo>
                  <a:cubicBezTo>
                    <a:pt x="615633" y="3537871"/>
                    <a:pt x="589344" y="3477673"/>
                    <a:pt x="551435" y="3425666"/>
                  </a:cubicBezTo>
                  <a:lnTo>
                    <a:pt x="754317" y="3425666"/>
                  </a:lnTo>
                  <a:lnTo>
                    <a:pt x="754317" y="3590354"/>
                  </a:lnTo>
                  <a:close/>
                  <a:moveTo>
                    <a:pt x="754317" y="3272219"/>
                  </a:moveTo>
                  <a:lnTo>
                    <a:pt x="685737" y="3272219"/>
                  </a:lnTo>
                  <a:lnTo>
                    <a:pt x="685737" y="2958179"/>
                  </a:lnTo>
                  <a:lnTo>
                    <a:pt x="754317" y="2958179"/>
                  </a:lnTo>
                  <a:lnTo>
                    <a:pt x="754317" y="3272219"/>
                  </a:lnTo>
                  <a:close/>
                  <a:moveTo>
                    <a:pt x="1271525" y="3601879"/>
                  </a:moveTo>
                  <a:lnTo>
                    <a:pt x="1156368" y="3601879"/>
                  </a:lnTo>
                  <a:cubicBezTo>
                    <a:pt x="1150081" y="3601879"/>
                    <a:pt x="1144938" y="3596735"/>
                    <a:pt x="1144938" y="3590449"/>
                  </a:cubicBezTo>
                  <a:lnTo>
                    <a:pt x="1144938" y="3425666"/>
                  </a:lnTo>
                  <a:lnTo>
                    <a:pt x="1347534" y="3425666"/>
                  </a:lnTo>
                  <a:cubicBezTo>
                    <a:pt x="1309530" y="3477673"/>
                    <a:pt x="1283241" y="3537871"/>
                    <a:pt x="1271525" y="3601879"/>
                  </a:cubicBezTo>
                  <a:close/>
                  <a:moveTo>
                    <a:pt x="1144842" y="3272314"/>
                  </a:moveTo>
                  <a:lnTo>
                    <a:pt x="1144842" y="2958084"/>
                  </a:lnTo>
                  <a:lnTo>
                    <a:pt x="1213422" y="2958084"/>
                  </a:lnTo>
                  <a:lnTo>
                    <a:pt x="1213422" y="3272314"/>
                  </a:lnTo>
                  <a:lnTo>
                    <a:pt x="1144842" y="3272314"/>
                  </a:lnTo>
                  <a:close/>
                  <a:moveTo>
                    <a:pt x="269685" y="2804827"/>
                  </a:moveTo>
                  <a:lnTo>
                    <a:pt x="549625" y="1941005"/>
                  </a:lnTo>
                  <a:cubicBezTo>
                    <a:pt x="609061" y="1861376"/>
                    <a:pt x="669735" y="1717453"/>
                    <a:pt x="683832" y="1557814"/>
                  </a:cubicBezTo>
                  <a:lnTo>
                    <a:pt x="698025" y="1556195"/>
                  </a:lnTo>
                  <a:cubicBezTo>
                    <a:pt x="725361" y="1637633"/>
                    <a:pt x="791084" y="1701451"/>
                    <a:pt x="873475" y="1726216"/>
                  </a:cubicBezTo>
                  <a:lnTo>
                    <a:pt x="873475" y="1895856"/>
                  </a:lnTo>
                  <a:cubicBezTo>
                    <a:pt x="873475" y="1938147"/>
                    <a:pt x="907765" y="1972532"/>
                    <a:pt x="950151" y="1972532"/>
                  </a:cubicBezTo>
                  <a:cubicBezTo>
                    <a:pt x="992538" y="1972532"/>
                    <a:pt x="1026828" y="1938242"/>
                    <a:pt x="1026828" y="1895856"/>
                  </a:cubicBezTo>
                  <a:lnTo>
                    <a:pt x="1026828" y="1726025"/>
                  </a:lnTo>
                  <a:cubicBezTo>
                    <a:pt x="1109028" y="1701070"/>
                    <a:pt x="1174560" y="1637348"/>
                    <a:pt x="1201707" y="1556195"/>
                  </a:cubicBezTo>
                  <a:lnTo>
                    <a:pt x="1215899" y="1557814"/>
                  </a:lnTo>
                  <a:cubicBezTo>
                    <a:pt x="1230091" y="1717453"/>
                    <a:pt x="1290765" y="1861376"/>
                    <a:pt x="1350106" y="1941005"/>
                  </a:cubicBezTo>
                  <a:lnTo>
                    <a:pt x="1629951" y="2804827"/>
                  </a:lnTo>
                  <a:lnTo>
                    <a:pt x="269685" y="2804827"/>
                  </a:lnTo>
                  <a:close/>
                  <a:moveTo>
                    <a:pt x="1743774" y="2252663"/>
                  </a:moveTo>
                  <a:cubicBezTo>
                    <a:pt x="1741774" y="2258187"/>
                    <a:pt x="1736440" y="2268379"/>
                    <a:pt x="1723962" y="2274284"/>
                  </a:cubicBezTo>
                  <a:cubicBezTo>
                    <a:pt x="1718819" y="2276666"/>
                    <a:pt x="1713390" y="2277904"/>
                    <a:pt x="1707865" y="2277904"/>
                  </a:cubicBezTo>
                  <a:cubicBezTo>
                    <a:pt x="1693006" y="2277904"/>
                    <a:pt x="1679290" y="2269236"/>
                    <a:pt x="1673099" y="2255711"/>
                  </a:cubicBezTo>
                  <a:cubicBezTo>
                    <a:pt x="1673004" y="2255425"/>
                    <a:pt x="1672813" y="2255044"/>
                    <a:pt x="1672623" y="2254758"/>
                  </a:cubicBezTo>
                  <a:lnTo>
                    <a:pt x="1489362" y="1874520"/>
                  </a:lnTo>
                  <a:cubicBezTo>
                    <a:pt x="1486599" y="1867948"/>
                    <a:pt x="1482885" y="1861757"/>
                    <a:pt x="1478313" y="1856232"/>
                  </a:cubicBezTo>
                  <a:cubicBezTo>
                    <a:pt x="1433831" y="1801463"/>
                    <a:pt x="1386968" y="1690211"/>
                    <a:pt x="1371442" y="1570101"/>
                  </a:cubicBezTo>
                  <a:cubicBezTo>
                    <a:pt x="1408304" y="1576578"/>
                    <a:pt x="1443451" y="1589627"/>
                    <a:pt x="1453929" y="1612011"/>
                  </a:cubicBezTo>
                  <a:cubicBezTo>
                    <a:pt x="1502220" y="1715453"/>
                    <a:pt x="1740441" y="2218658"/>
                    <a:pt x="1742536" y="2223326"/>
                  </a:cubicBezTo>
                  <a:cubicBezTo>
                    <a:pt x="1748346" y="2235899"/>
                    <a:pt x="1745775" y="2247138"/>
                    <a:pt x="1743774" y="2252663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lIns="0" tIns="0" rIns="0" bIns="0" rtlCol="0" anchor="ctr"/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2117890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RESENTATIONLOAD">
  <a:themeElements>
    <a:clrScheme name="PL Styleguide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PresentationLoad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PresentationLoad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PL Styleguide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</Words>
  <Application>Microsoft Macintosh PowerPoint</Application>
  <PresentationFormat>On-screen Show (4:3)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Bebas Neue</vt:lpstr>
      <vt:lpstr>Calibri</vt:lpstr>
      <vt:lpstr>Wingdings</vt:lpstr>
      <vt:lpstr>Arial</vt:lpstr>
      <vt:lpstr>Calibri Light</vt:lpstr>
      <vt:lpstr>PRESENTATIONLOAD</vt:lpstr>
      <vt:lpstr>Tamacoinchi</vt:lpstr>
      <vt:lpstr>1. Problem</vt:lpstr>
      <vt:lpstr>Problem of Tamagotchi </vt:lpstr>
      <vt:lpstr>3. Solution / How it works</vt:lpstr>
      <vt:lpstr>The Solution: Tamacoinchi</vt:lpstr>
      <vt:lpstr>BPMN Model</vt:lpstr>
      <vt:lpstr>4. MarkEt</vt:lpstr>
      <vt:lpstr>Who Are Our Customers?</vt:lpstr>
    </vt:vector>
  </TitlesOfParts>
  <Company>PresentationLoad GmbH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STARTUP PITCH DECK</dc:title>
  <dc:creator>PresentationLoad</dc:creator>
  <dc:description>www.presentationload.com</dc:description>
  <cp:lastModifiedBy>etola</cp:lastModifiedBy>
  <cp:revision>1388</cp:revision>
  <dcterms:created xsi:type="dcterms:W3CDTF">2015-11-26T10:37:47Z</dcterms:created>
  <dcterms:modified xsi:type="dcterms:W3CDTF">2021-07-08T12:13:22Z</dcterms:modified>
</cp:coreProperties>
</file>

<file path=docProps/thumbnail.jpeg>
</file>